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5.xml" ContentType="application/vnd.openxmlformats-officedocument.themeOverride+xml"/>
  <Override PartName="/ppt/notesSlides/notesSlide13.xml" ContentType="application/vnd.openxmlformats-officedocument.presentationml.notesSlide+xml"/>
  <Override PartName="/ppt/theme/themeOverride6.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sldIdLst>
    <p:sldId id="256" r:id="rId2"/>
    <p:sldId id="261" r:id="rId3"/>
    <p:sldId id="262" r:id="rId4"/>
    <p:sldId id="263" r:id="rId5"/>
    <p:sldId id="297" r:id="rId6"/>
    <p:sldId id="266" r:id="rId7"/>
    <p:sldId id="294" r:id="rId8"/>
    <p:sldId id="276" r:id="rId9"/>
    <p:sldId id="265" r:id="rId10"/>
    <p:sldId id="301" r:id="rId11"/>
    <p:sldId id="282" r:id="rId12"/>
    <p:sldId id="312" r:id="rId13"/>
    <p:sldId id="267" r:id="rId14"/>
    <p:sldId id="271" r:id="rId15"/>
    <p:sldId id="316" r:id="rId16"/>
    <p:sldId id="305" r:id="rId17"/>
    <p:sldId id="270" r:id="rId18"/>
    <p:sldId id="303" r:id="rId19"/>
    <p:sldId id="304" r:id="rId20"/>
    <p:sldId id="308" r:id="rId21"/>
    <p:sldId id="310" r:id="rId22"/>
    <p:sldId id="311" r:id="rId23"/>
    <p:sldId id="313" r:id="rId24"/>
    <p:sldId id="307" r:id="rId25"/>
    <p:sldId id="300" r:id="rId26"/>
    <p:sldId id="314" r:id="rId27"/>
    <p:sldId id="315" r:id="rId28"/>
    <p:sldId id="318" r:id="rId29"/>
    <p:sldId id="319" r:id="rId30"/>
    <p:sldId id="320" r:id="rId31"/>
    <p:sldId id="321" r:id="rId32"/>
    <p:sldId id="322" r:id="rId33"/>
    <p:sldId id="323" r:id="rId34"/>
    <p:sldId id="324" r:id="rId35"/>
    <p:sldId id="327" r:id="rId36"/>
    <p:sldId id="325" r:id="rId37"/>
    <p:sldId id="328" r:id="rId38"/>
    <p:sldId id="329" r:id="rId39"/>
    <p:sldId id="277" r:id="rId40"/>
    <p:sldId id="278" r:id="rId41"/>
    <p:sldId id="273" r:id="rId42"/>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NO%20NAME:Eisenkader%20IZ:Kopie%20van%20Thematisch%20opgesteld%20eisenkader%20internistisch%20zorgtraject%2019%2012%20(1).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4.40507436570428E-4"/>
          <c:y val="3.0092592592592601E-2"/>
          <c:w val="0.639502405949256"/>
          <c:h val="0.93518518518518501"/>
        </c:manualLayout>
      </c:layout>
      <c:pie3DChart>
        <c:varyColors val="1"/>
        <c:ser>
          <c:idx val="0"/>
          <c:order val="0"/>
          <c:dLbls>
            <c:spPr>
              <a:noFill/>
              <a:ln>
                <a:noFill/>
              </a:ln>
              <a:effectLst/>
            </c:spPr>
            <c:txPr>
              <a:bodyPr/>
              <a:lstStyle/>
              <a:p>
                <a:pPr>
                  <a:defRPr sz="1400"/>
                </a:pPr>
                <a:endParaRPr lang="nl-BE"/>
              </a:p>
            </c:txPr>
            <c:showLegendKey val="0"/>
            <c:showVal val="1"/>
            <c:showCatName val="0"/>
            <c:showSerName val="0"/>
            <c:showPercent val="0"/>
            <c:showBubbleSize val="0"/>
            <c:showLeaderLines val="1"/>
            <c:extLst>
              <c:ext xmlns:c15="http://schemas.microsoft.com/office/drawing/2012/chart" uri="{CE6537A1-D6FC-4f65-9D91-7224C49458BB}"/>
            </c:extLst>
          </c:dLbls>
          <c:cat>
            <c:strRef>
              <c:f>Blad1!$B$5:$B$15</c:f>
              <c:strCache>
                <c:ptCount val="11"/>
                <c:pt idx="0">
                  <c:v>niet medisch personeel</c:v>
                </c:pt>
                <c:pt idx="1">
                  <c:v>medisch kader</c:v>
                </c:pt>
                <c:pt idx="2">
                  <c:v>infrastructuur</c:v>
                </c:pt>
                <c:pt idx="3">
                  <c:v>kwaliteitsbewaking</c:v>
                </c:pt>
                <c:pt idx="4">
                  <c:v>dossier</c:v>
                </c:pt>
                <c:pt idx="5">
                  <c:v>pijnbeleid</c:v>
                </c:pt>
                <c:pt idx="6">
                  <c:v>ziekenhuishygiëne</c:v>
                </c:pt>
                <c:pt idx="7">
                  <c:v>patiëntenidentificatie</c:v>
                </c:pt>
                <c:pt idx="8">
                  <c:v>omgang met kinderen</c:v>
                </c:pt>
                <c:pt idx="9">
                  <c:v>zorgoverdracht</c:v>
                </c:pt>
                <c:pt idx="10">
                  <c:v>DNR</c:v>
                </c:pt>
              </c:strCache>
            </c:strRef>
          </c:cat>
          <c:val>
            <c:numRef>
              <c:f>Blad1!$C$5:$C$15</c:f>
              <c:numCache>
                <c:formatCode>General</c:formatCode>
                <c:ptCount val="11"/>
                <c:pt idx="0">
                  <c:v>14</c:v>
                </c:pt>
                <c:pt idx="1">
                  <c:v>14</c:v>
                </c:pt>
                <c:pt idx="2">
                  <c:v>29</c:v>
                </c:pt>
                <c:pt idx="3">
                  <c:v>7</c:v>
                </c:pt>
                <c:pt idx="4">
                  <c:v>6</c:v>
                </c:pt>
                <c:pt idx="5">
                  <c:v>2</c:v>
                </c:pt>
                <c:pt idx="6">
                  <c:v>12</c:v>
                </c:pt>
                <c:pt idx="7">
                  <c:v>5</c:v>
                </c:pt>
                <c:pt idx="8">
                  <c:v>4</c:v>
                </c:pt>
                <c:pt idx="9">
                  <c:v>6</c:v>
                </c:pt>
                <c:pt idx="10">
                  <c:v>2</c:v>
                </c:pt>
              </c:numCache>
            </c:numRef>
          </c:val>
        </c:ser>
        <c:dLbls>
          <c:showLegendKey val="0"/>
          <c:showVal val="0"/>
          <c:showCatName val="0"/>
          <c:showSerName val="0"/>
          <c:showPercent val="0"/>
          <c:showBubbleSize val="0"/>
          <c:showLeaderLines val="1"/>
        </c:dLbls>
      </c:pie3DChart>
    </c:plotArea>
    <c:legend>
      <c:legendPos val="r"/>
      <c:overlay val="0"/>
      <c:txPr>
        <a:bodyPr/>
        <a:lstStyle/>
        <a:p>
          <a:pPr>
            <a:defRPr sz="1400"/>
          </a:pPr>
          <a:endParaRPr lang="nl-BE"/>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D588EE-A83F-491B-9FCC-75F0E228DD38}"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nl-BE"/>
        </a:p>
      </dgm:t>
    </dgm:pt>
    <dgm:pt modelId="{9815136C-75BA-4415-BE79-8897B49863DD}">
      <dgm:prSet phldrT="[Tekst]"/>
      <dgm:spPr/>
      <dgm:t>
        <a:bodyPr/>
        <a:lstStyle/>
        <a:p>
          <a:r>
            <a:rPr lang="nl-BE" dirty="0" smtClean="0"/>
            <a:t>Vernieuwd inspectiemodel</a:t>
          </a:r>
          <a:endParaRPr lang="nl-BE" dirty="0"/>
        </a:p>
      </dgm:t>
    </dgm:pt>
    <dgm:pt modelId="{3F214F98-0374-43AD-8269-CD2F00B4288B}" type="parTrans" cxnId="{761CA38E-8C25-4D8B-A0D8-9B1CE95E538A}">
      <dgm:prSet/>
      <dgm:spPr/>
      <dgm:t>
        <a:bodyPr/>
        <a:lstStyle/>
        <a:p>
          <a:endParaRPr lang="nl-BE"/>
        </a:p>
      </dgm:t>
    </dgm:pt>
    <dgm:pt modelId="{EEA6CDBF-C18D-4736-86C0-AB18BAC013BF}" type="sibTrans" cxnId="{761CA38E-8C25-4D8B-A0D8-9B1CE95E538A}">
      <dgm:prSet/>
      <dgm:spPr/>
      <dgm:t>
        <a:bodyPr/>
        <a:lstStyle/>
        <a:p>
          <a:endParaRPr lang="nl-BE"/>
        </a:p>
      </dgm:t>
    </dgm:pt>
    <dgm:pt modelId="{4B111CFE-48F7-47C9-BD8B-B328E7BED058}">
      <dgm:prSet phldrT="[Tekst]"/>
      <dgm:spPr/>
      <dgm:t>
        <a:bodyPr/>
        <a:lstStyle/>
        <a:p>
          <a:r>
            <a:rPr lang="nl-BE" dirty="0" smtClean="0"/>
            <a:t>Vernieuwd inspectiemethodiek</a:t>
          </a:r>
          <a:endParaRPr lang="nl-BE" dirty="0"/>
        </a:p>
      </dgm:t>
    </dgm:pt>
    <dgm:pt modelId="{790554B7-E262-4CC4-9087-D7F590E831DE}" type="parTrans" cxnId="{06EB7756-06F3-4EF5-A15A-20344206E187}">
      <dgm:prSet/>
      <dgm:spPr/>
      <dgm:t>
        <a:bodyPr/>
        <a:lstStyle/>
        <a:p>
          <a:endParaRPr lang="nl-BE"/>
        </a:p>
      </dgm:t>
    </dgm:pt>
    <dgm:pt modelId="{7D86DFC6-8559-49BA-8A67-676E51A980F4}" type="sibTrans" cxnId="{06EB7756-06F3-4EF5-A15A-20344206E187}">
      <dgm:prSet/>
      <dgm:spPr/>
      <dgm:t>
        <a:bodyPr/>
        <a:lstStyle/>
        <a:p>
          <a:endParaRPr lang="nl-BE"/>
        </a:p>
      </dgm:t>
    </dgm:pt>
    <dgm:pt modelId="{1CED710C-F035-4779-849E-E475A25106E5}">
      <dgm:prSet phldrT="[Tekst]"/>
      <dgm:spPr/>
      <dgm:t>
        <a:bodyPr/>
        <a:lstStyle/>
        <a:p>
          <a:r>
            <a:rPr lang="nl-BE" dirty="0" smtClean="0"/>
            <a:t>Vernieuwd referentiekader</a:t>
          </a:r>
          <a:endParaRPr lang="nl-BE" dirty="0"/>
        </a:p>
      </dgm:t>
    </dgm:pt>
    <dgm:pt modelId="{5C722C45-FD67-4C02-B40A-4214F5BC41FC}" type="parTrans" cxnId="{7652B804-5499-4AAA-97CD-A36E44C328F9}">
      <dgm:prSet/>
      <dgm:spPr/>
      <dgm:t>
        <a:bodyPr/>
        <a:lstStyle/>
        <a:p>
          <a:endParaRPr lang="nl-BE"/>
        </a:p>
      </dgm:t>
    </dgm:pt>
    <dgm:pt modelId="{252C4C4E-5A2B-486C-A361-371C40545575}" type="sibTrans" cxnId="{7652B804-5499-4AAA-97CD-A36E44C328F9}">
      <dgm:prSet/>
      <dgm:spPr/>
      <dgm:t>
        <a:bodyPr/>
        <a:lstStyle/>
        <a:p>
          <a:endParaRPr lang="nl-BE"/>
        </a:p>
      </dgm:t>
    </dgm:pt>
    <dgm:pt modelId="{B78D1E33-F9F2-4965-BA76-DB830D332D83}">
      <dgm:prSet/>
      <dgm:spPr/>
      <dgm:t>
        <a:bodyPr/>
        <a:lstStyle/>
        <a:p>
          <a:r>
            <a:rPr lang="nl-BE" dirty="0" smtClean="0"/>
            <a:t> zorginspectie</a:t>
          </a:r>
          <a:endParaRPr lang="nl-BE" dirty="0"/>
        </a:p>
      </dgm:t>
    </dgm:pt>
    <dgm:pt modelId="{2A7BC83F-23B4-407B-AAB3-4427A87EB66F}" type="parTrans" cxnId="{085763C4-8720-40E7-A729-563B5E9EA717}">
      <dgm:prSet/>
      <dgm:spPr/>
      <dgm:t>
        <a:bodyPr/>
        <a:lstStyle/>
        <a:p>
          <a:endParaRPr lang="nl-BE"/>
        </a:p>
      </dgm:t>
    </dgm:pt>
    <dgm:pt modelId="{90BA7F8B-04DE-4004-B375-B51C6BBA683D}" type="sibTrans" cxnId="{085763C4-8720-40E7-A729-563B5E9EA717}">
      <dgm:prSet/>
      <dgm:spPr/>
      <dgm:t>
        <a:bodyPr/>
        <a:lstStyle/>
        <a:p>
          <a:endParaRPr lang="nl-BE"/>
        </a:p>
      </dgm:t>
    </dgm:pt>
    <dgm:pt modelId="{2934EB6D-39CD-4ABF-BD3B-318523D5B7CC}">
      <dgm:prSet/>
      <dgm:spPr/>
      <dgm:t>
        <a:bodyPr/>
        <a:lstStyle/>
        <a:p>
          <a:r>
            <a:rPr lang="nl-BE" dirty="0" smtClean="0"/>
            <a:t>Vlaams agentschap zorg en gezondheid</a:t>
          </a:r>
          <a:endParaRPr lang="nl-BE" dirty="0"/>
        </a:p>
      </dgm:t>
    </dgm:pt>
    <dgm:pt modelId="{5131B5E6-7534-4C60-AC5D-2352A130F070}" type="parTrans" cxnId="{12B842C0-0E1D-47D5-AD52-95899D4C7105}">
      <dgm:prSet/>
      <dgm:spPr/>
      <dgm:t>
        <a:bodyPr/>
        <a:lstStyle/>
        <a:p>
          <a:endParaRPr lang="nl-BE"/>
        </a:p>
      </dgm:t>
    </dgm:pt>
    <dgm:pt modelId="{AEB78551-C6F4-4DDF-BE3C-04B2C1BFB7CE}" type="sibTrans" cxnId="{12B842C0-0E1D-47D5-AD52-95899D4C7105}">
      <dgm:prSet/>
      <dgm:spPr/>
      <dgm:t>
        <a:bodyPr/>
        <a:lstStyle/>
        <a:p>
          <a:endParaRPr lang="nl-BE"/>
        </a:p>
      </dgm:t>
    </dgm:pt>
    <dgm:pt modelId="{E11E8CFA-7037-42B4-8319-6AAAF91476D9}" type="pres">
      <dgm:prSet presAssocID="{1DD588EE-A83F-491B-9FCC-75F0E228DD38}" presName="hierChild1" presStyleCnt="0">
        <dgm:presLayoutVars>
          <dgm:orgChart val="1"/>
          <dgm:chPref val="1"/>
          <dgm:dir/>
          <dgm:animOne val="branch"/>
          <dgm:animLvl val="lvl"/>
          <dgm:resizeHandles/>
        </dgm:presLayoutVars>
      </dgm:prSet>
      <dgm:spPr/>
      <dgm:t>
        <a:bodyPr/>
        <a:lstStyle/>
        <a:p>
          <a:endParaRPr lang="nl-BE"/>
        </a:p>
      </dgm:t>
    </dgm:pt>
    <dgm:pt modelId="{73BBD562-7394-4C15-A61D-73564D798B4F}" type="pres">
      <dgm:prSet presAssocID="{9815136C-75BA-4415-BE79-8897B49863DD}" presName="hierRoot1" presStyleCnt="0">
        <dgm:presLayoutVars>
          <dgm:hierBranch val="init"/>
        </dgm:presLayoutVars>
      </dgm:prSet>
      <dgm:spPr/>
    </dgm:pt>
    <dgm:pt modelId="{59CB8F36-95BD-4032-BADD-82DA65DE801C}" type="pres">
      <dgm:prSet presAssocID="{9815136C-75BA-4415-BE79-8897B49863DD}" presName="rootComposite1" presStyleCnt="0"/>
      <dgm:spPr/>
    </dgm:pt>
    <dgm:pt modelId="{E96D3114-AA99-4FC5-8508-339C97E74CBB}" type="pres">
      <dgm:prSet presAssocID="{9815136C-75BA-4415-BE79-8897B49863DD}" presName="rootText1" presStyleLbl="node0" presStyleIdx="0" presStyleCnt="1">
        <dgm:presLayoutVars>
          <dgm:chPref val="3"/>
        </dgm:presLayoutVars>
      </dgm:prSet>
      <dgm:spPr/>
      <dgm:t>
        <a:bodyPr/>
        <a:lstStyle/>
        <a:p>
          <a:endParaRPr lang="nl-BE"/>
        </a:p>
      </dgm:t>
    </dgm:pt>
    <dgm:pt modelId="{C8CB0F9A-A65C-4C81-8FA5-55AC78E42156}" type="pres">
      <dgm:prSet presAssocID="{9815136C-75BA-4415-BE79-8897B49863DD}" presName="rootConnector1" presStyleLbl="node1" presStyleIdx="0" presStyleCnt="0"/>
      <dgm:spPr/>
      <dgm:t>
        <a:bodyPr/>
        <a:lstStyle/>
        <a:p>
          <a:endParaRPr lang="nl-BE"/>
        </a:p>
      </dgm:t>
    </dgm:pt>
    <dgm:pt modelId="{F1D50823-0C43-4755-A68D-A48F9C786CBC}" type="pres">
      <dgm:prSet presAssocID="{9815136C-75BA-4415-BE79-8897B49863DD}" presName="hierChild2" presStyleCnt="0"/>
      <dgm:spPr/>
    </dgm:pt>
    <dgm:pt modelId="{DBBF5B22-42C2-4EF6-9B02-2FEFB465C041}" type="pres">
      <dgm:prSet presAssocID="{790554B7-E262-4CC4-9087-D7F590E831DE}" presName="Name37" presStyleLbl="parChTrans1D2" presStyleIdx="0" presStyleCnt="2"/>
      <dgm:spPr/>
      <dgm:t>
        <a:bodyPr/>
        <a:lstStyle/>
        <a:p>
          <a:endParaRPr lang="nl-BE"/>
        </a:p>
      </dgm:t>
    </dgm:pt>
    <dgm:pt modelId="{BB65151D-8D72-4ADA-AC6F-203A477D39EC}" type="pres">
      <dgm:prSet presAssocID="{4B111CFE-48F7-47C9-BD8B-B328E7BED058}" presName="hierRoot2" presStyleCnt="0">
        <dgm:presLayoutVars>
          <dgm:hierBranch val="init"/>
        </dgm:presLayoutVars>
      </dgm:prSet>
      <dgm:spPr/>
    </dgm:pt>
    <dgm:pt modelId="{4CD565C1-36E1-4317-9E0A-D52E530C7682}" type="pres">
      <dgm:prSet presAssocID="{4B111CFE-48F7-47C9-BD8B-B328E7BED058}" presName="rootComposite" presStyleCnt="0"/>
      <dgm:spPr/>
    </dgm:pt>
    <dgm:pt modelId="{5625B5F9-AA6E-42FC-A86C-AD07F242A2DD}" type="pres">
      <dgm:prSet presAssocID="{4B111CFE-48F7-47C9-BD8B-B328E7BED058}" presName="rootText" presStyleLbl="node2" presStyleIdx="0" presStyleCnt="2" custScaleX="119202" custLinFactNeighborX="-45117" custLinFactNeighborY="4907">
        <dgm:presLayoutVars>
          <dgm:chPref val="3"/>
        </dgm:presLayoutVars>
      </dgm:prSet>
      <dgm:spPr/>
      <dgm:t>
        <a:bodyPr/>
        <a:lstStyle/>
        <a:p>
          <a:endParaRPr lang="nl-BE"/>
        </a:p>
      </dgm:t>
    </dgm:pt>
    <dgm:pt modelId="{31A56E00-640B-4723-B656-D8789CBC15E2}" type="pres">
      <dgm:prSet presAssocID="{4B111CFE-48F7-47C9-BD8B-B328E7BED058}" presName="rootConnector" presStyleLbl="node2" presStyleIdx="0" presStyleCnt="2"/>
      <dgm:spPr/>
      <dgm:t>
        <a:bodyPr/>
        <a:lstStyle/>
        <a:p>
          <a:endParaRPr lang="nl-BE"/>
        </a:p>
      </dgm:t>
    </dgm:pt>
    <dgm:pt modelId="{88DF5D6A-5D76-4933-89A3-CF7AD6AF8561}" type="pres">
      <dgm:prSet presAssocID="{4B111CFE-48F7-47C9-BD8B-B328E7BED058}" presName="hierChild4" presStyleCnt="0"/>
      <dgm:spPr/>
    </dgm:pt>
    <dgm:pt modelId="{FAB8F5EB-725F-463F-845D-B05D6BC937ED}" type="pres">
      <dgm:prSet presAssocID="{2A7BC83F-23B4-407B-AAB3-4427A87EB66F}" presName="Name37" presStyleLbl="parChTrans1D3" presStyleIdx="0" presStyleCnt="2"/>
      <dgm:spPr/>
      <dgm:t>
        <a:bodyPr/>
        <a:lstStyle/>
        <a:p>
          <a:endParaRPr lang="nl-BE"/>
        </a:p>
      </dgm:t>
    </dgm:pt>
    <dgm:pt modelId="{ADA23137-7D28-4A33-B0B5-D5CFBADEBAB1}" type="pres">
      <dgm:prSet presAssocID="{B78D1E33-F9F2-4965-BA76-DB830D332D83}" presName="hierRoot2" presStyleCnt="0">
        <dgm:presLayoutVars>
          <dgm:hierBranch val="init"/>
        </dgm:presLayoutVars>
      </dgm:prSet>
      <dgm:spPr/>
    </dgm:pt>
    <dgm:pt modelId="{68E9CB79-BCCD-4282-B856-8E66B333FCC1}" type="pres">
      <dgm:prSet presAssocID="{B78D1E33-F9F2-4965-BA76-DB830D332D83}" presName="rootComposite" presStyleCnt="0"/>
      <dgm:spPr/>
    </dgm:pt>
    <dgm:pt modelId="{4868344C-0E47-47C5-851E-893DD148D1C8}" type="pres">
      <dgm:prSet presAssocID="{B78D1E33-F9F2-4965-BA76-DB830D332D83}" presName="rootText" presStyleLbl="node3" presStyleIdx="0" presStyleCnt="2" custLinFactNeighborX="-51777" custLinFactNeighborY="-8713">
        <dgm:presLayoutVars>
          <dgm:chPref val="3"/>
        </dgm:presLayoutVars>
      </dgm:prSet>
      <dgm:spPr/>
      <dgm:t>
        <a:bodyPr/>
        <a:lstStyle/>
        <a:p>
          <a:endParaRPr lang="nl-BE"/>
        </a:p>
      </dgm:t>
    </dgm:pt>
    <dgm:pt modelId="{1CE30497-7B44-4648-9A6C-4125A1781F7E}" type="pres">
      <dgm:prSet presAssocID="{B78D1E33-F9F2-4965-BA76-DB830D332D83}" presName="rootConnector" presStyleLbl="node3" presStyleIdx="0" presStyleCnt="2"/>
      <dgm:spPr/>
      <dgm:t>
        <a:bodyPr/>
        <a:lstStyle/>
        <a:p>
          <a:endParaRPr lang="nl-BE"/>
        </a:p>
      </dgm:t>
    </dgm:pt>
    <dgm:pt modelId="{11E6B0A6-B1F0-4155-AC16-47E650BEF803}" type="pres">
      <dgm:prSet presAssocID="{B78D1E33-F9F2-4965-BA76-DB830D332D83}" presName="hierChild4" presStyleCnt="0"/>
      <dgm:spPr/>
    </dgm:pt>
    <dgm:pt modelId="{0E64C9F8-CD60-438A-A02B-87BDC42B9CB2}" type="pres">
      <dgm:prSet presAssocID="{B78D1E33-F9F2-4965-BA76-DB830D332D83}" presName="hierChild5" presStyleCnt="0"/>
      <dgm:spPr/>
    </dgm:pt>
    <dgm:pt modelId="{20019CB3-BCF1-4A1A-B21C-256E445D809D}" type="pres">
      <dgm:prSet presAssocID="{4B111CFE-48F7-47C9-BD8B-B328E7BED058}" presName="hierChild5" presStyleCnt="0"/>
      <dgm:spPr/>
    </dgm:pt>
    <dgm:pt modelId="{FD730D91-D7D8-47A1-A920-8118E36ED3C8}" type="pres">
      <dgm:prSet presAssocID="{5C722C45-FD67-4C02-B40A-4214F5BC41FC}" presName="Name37" presStyleLbl="parChTrans1D2" presStyleIdx="1" presStyleCnt="2"/>
      <dgm:spPr/>
      <dgm:t>
        <a:bodyPr/>
        <a:lstStyle/>
        <a:p>
          <a:endParaRPr lang="nl-BE"/>
        </a:p>
      </dgm:t>
    </dgm:pt>
    <dgm:pt modelId="{FD5B6384-D211-4465-9C1A-56CE343172CB}" type="pres">
      <dgm:prSet presAssocID="{1CED710C-F035-4779-849E-E475A25106E5}" presName="hierRoot2" presStyleCnt="0">
        <dgm:presLayoutVars>
          <dgm:hierBranch val="init"/>
        </dgm:presLayoutVars>
      </dgm:prSet>
      <dgm:spPr/>
    </dgm:pt>
    <dgm:pt modelId="{8C3898AB-5F60-436B-8273-364AB5748E37}" type="pres">
      <dgm:prSet presAssocID="{1CED710C-F035-4779-849E-E475A25106E5}" presName="rootComposite" presStyleCnt="0"/>
      <dgm:spPr/>
    </dgm:pt>
    <dgm:pt modelId="{321903BF-236F-4F01-8B00-8EAD308B96C0}" type="pres">
      <dgm:prSet presAssocID="{1CED710C-F035-4779-849E-E475A25106E5}" presName="rootText" presStyleLbl="node2" presStyleIdx="1" presStyleCnt="2" custScaleX="113105" custLinFactNeighborX="38241" custLinFactNeighborY="-1516">
        <dgm:presLayoutVars>
          <dgm:chPref val="3"/>
        </dgm:presLayoutVars>
      </dgm:prSet>
      <dgm:spPr/>
      <dgm:t>
        <a:bodyPr/>
        <a:lstStyle/>
        <a:p>
          <a:endParaRPr lang="nl-BE"/>
        </a:p>
      </dgm:t>
    </dgm:pt>
    <dgm:pt modelId="{389DF47A-56BA-4A04-B1E4-33CA63F34F5F}" type="pres">
      <dgm:prSet presAssocID="{1CED710C-F035-4779-849E-E475A25106E5}" presName="rootConnector" presStyleLbl="node2" presStyleIdx="1" presStyleCnt="2"/>
      <dgm:spPr/>
      <dgm:t>
        <a:bodyPr/>
        <a:lstStyle/>
        <a:p>
          <a:endParaRPr lang="nl-BE"/>
        </a:p>
      </dgm:t>
    </dgm:pt>
    <dgm:pt modelId="{21FCD4B1-AD1D-45DF-A8CC-A67D87B3ADE0}" type="pres">
      <dgm:prSet presAssocID="{1CED710C-F035-4779-849E-E475A25106E5}" presName="hierChild4" presStyleCnt="0"/>
      <dgm:spPr/>
    </dgm:pt>
    <dgm:pt modelId="{CEA1C94C-72E0-4627-98E3-38DC5E12ED0C}" type="pres">
      <dgm:prSet presAssocID="{5131B5E6-7534-4C60-AC5D-2352A130F070}" presName="Name37" presStyleLbl="parChTrans1D3" presStyleIdx="1" presStyleCnt="2"/>
      <dgm:spPr/>
      <dgm:t>
        <a:bodyPr/>
        <a:lstStyle/>
        <a:p>
          <a:endParaRPr lang="nl-BE"/>
        </a:p>
      </dgm:t>
    </dgm:pt>
    <dgm:pt modelId="{79110DC3-AC09-48DF-B811-53BB7BB9C048}" type="pres">
      <dgm:prSet presAssocID="{2934EB6D-39CD-4ABF-BD3B-318523D5B7CC}" presName="hierRoot2" presStyleCnt="0">
        <dgm:presLayoutVars>
          <dgm:hierBranch val="init"/>
        </dgm:presLayoutVars>
      </dgm:prSet>
      <dgm:spPr/>
    </dgm:pt>
    <dgm:pt modelId="{190BE759-CF61-4348-9EC9-1BA8A11DA1E8}" type="pres">
      <dgm:prSet presAssocID="{2934EB6D-39CD-4ABF-BD3B-318523D5B7CC}" presName="rootComposite" presStyleCnt="0"/>
      <dgm:spPr/>
    </dgm:pt>
    <dgm:pt modelId="{163845F9-4594-4DC0-B041-39D43FF5B271}" type="pres">
      <dgm:prSet presAssocID="{2934EB6D-39CD-4ABF-BD3B-318523D5B7CC}" presName="rootText" presStyleLbl="node3" presStyleIdx="1" presStyleCnt="2" custLinFactNeighborX="35077" custLinFactNeighborY="-8713">
        <dgm:presLayoutVars>
          <dgm:chPref val="3"/>
        </dgm:presLayoutVars>
      </dgm:prSet>
      <dgm:spPr/>
      <dgm:t>
        <a:bodyPr/>
        <a:lstStyle/>
        <a:p>
          <a:endParaRPr lang="nl-BE"/>
        </a:p>
      </dgm:t>
    </dgm:pt>
    <dgm:pt modelId="{40366DCA-656B-40C7-B8AA-A35C80276EDC}" type="pres">
      <dgm:prSet presAssocID="{2934EB6D-39CD-4ABF-BD3B-318523D5B7CC}" presName="rootConnector" presStyleLbl="node3" presStyleIdx="1" presStyleCnt="2"/>
      <dgm:spPr/>
      <dgm:t>
        <a:bodyPr/>
        <a:lstStyle/>
        <a:p>
          <a:endParaRPr lang="nl-BE"/>
        </a:p>
      </dgm:t>
    </dgm:pt>
    <dgm:pt modelId="{22F00C44-1217-4605-93CF-C4A73DCFB4F9}" type="pres">
      <dgm:prSet presAssocID="{2934EB6D-39CD-4ABF-BD3B-318523D5B7CC}" presName="hierChild4" presStyleCnt="0"/>
      <dgm:spPr/>
    </dgm:pt>
    <dgm:pt modelId="{EF48A42E-07F1-49EE-A09F-07B4797C420B}" type="pres">
      <dgm:prSet presAssocID="{2934EB6D-39CD-4ABF-BD3B-318523D5B7CC}" presName="hierChild5" presStyleCnt="0"/>
      <dgm:spPr/>
    </dgm:pt>
    <dgm:pt modelId="{0B4757C2-3DE9-43A6-8620-F21A8F1978B4}" type="pres">
      <dgm:prSet presAssocID="{1CED710C-F035-4779-849E-E475A25106E5}" presName="hierChild5" presStyleCnt="0"/>
      <dgm:spPr/>
    </dgm:pt>
    <dgm:pt modelId="{48BFBACB-92A9-4CF1-A507-DEB235172880}" type="pres">
      <dgm:prSet presAssocID="{9815136C-75BA-4415-BE79-8897B49863DD}" presName="hierChild3" presStyleCnt="0"/>
      <dgm:spPr/>
    </dgm:pt>
  </dgm:ptLst>
  <dgm:cxnLst>
    <dgm:cxn modelId="{8365F255-07FA-490F-9666-10534A017B3C}" type="presOf" srcId="{9815136C-75BA-4415-BE79-8897B49863DD}" destId="{E96D3114-AA99-4FC5-8508-339C97E74CBB}" srcOrd="0" destOrd="0" presId="urn:microsoft.com/office/officeart/2005/8/layout/orgChart1"/>
    <dgm:cxn modelId="{6E33D04D-6851-4956-ABC1-94B4F5F60712}" type="presOf" srcId="{2934EB6D-39CD-4ABF-BD3B-318523D5B7CC}" destId="{40366DCA-656B-40C7-B8AA-A35C80276EDC}" srcOrd="1" destOrd="0" presId="urn:microsoft.com/office/officeart/2005/8/layout/orgChart1"/>
    <dgm:cxn modelId="{99B0DBD7-E344-4046-9B03-BEF4C1953D84}" type="presOf" srcId="{5131B5E6-7534-4C60-AC5D-2352A130F070}" destId="{CEA1C94C-72E0-4627-98E3-38DC5E12ED0C}" srcOrd="0" destOrd="0" presId="urn:microsoft.com/office/officeart/2005/8/layout/orgChart1"/>
    <dgm:cxn modelId="{06EB7756-06F3-4EF5-A15A-20344206E187}" srcId="{9815136C-75BA-4415-BE79-8897B49863DD}" destId="{4B111CFE-48F7-47C9-BD8B-B328E7BED058}" srcOrd="0" destOrd="0" parTransId="{790554B7-E262-4CC4-9087-D7F590E831DE}" sibTransId="{7D86DFC6-8559-49BA-8A67-676E51A980F4}"/>
    <dgm:cxn modelId="{12B842C0-0E1D-47D5-AD52-95899D4C7105}" srcId="{1CED710C-F035-4779-849E-E475A25106E5}" destId="{2934EB6D-39CD-4ABF-BD3B-318523D5B7CC}" srcOrd="0" destOrd="0" parTransId="{5131B5E6-7534-4C60-AC5D-2352A130F070}" sibTransId="{AEB78551-C6F4-4DDF-BE3C-04B2C1BFB7CE}"/>
    <dgm:cxn modelId="{761CA38E-8C25-4D8B-A0D8-9B1CE95E538A}" srcId="{1DD588EE-A83F-491B-9FCC-75F0E228DD38}" destId="{9815136C-75BA-4415-BE79-8897B49863DD}" srcOrd="0" destOrd="0" parTransId="{3F214F98-0374-43AD-8269-CD2F00B4288B}" sibTransId="{EEA6CDBF-C18D-4736-86C0-AB18BAC013BF}"/>
    <dgm:cxn modelId="{AE3E648E-211F-453A-9CC7-EE974CA1B815}" type="presOf" srcId="{5C722C45-FD67-4C02-B40A-4214F5BC41FC}" destId="{FD730D91-D7D8-47A1-A920-8118E36ED3C8}" srcOrd="0" destOrd="0" presId="urn:microsoft.com/office/officeart/2005/8/layout/orgChart1"/>
    <dgm:cxn modelId="{9C246D1A-5C36-4947-BB81-C48CB1546718}" type="presOf" srcId="{1DD588EE-A83F-491B-9FCC-75F0E228DD38}" destId="{E11E8CFA-7037-42B4-8319-6AAAF91476D9}" srcOrd="0" destOrd="0" presId="urn:microsoft.com/office/officeart/2005/8/layout/orgChart1"/>
    <dgm:cxn modelId="{7652B804-5499-4AAA-97CD-A36E44C328F9}" srcId="{9815136C-75BA-4415-BE79-8897B49863DD}" destId="{1CED710C-F035-4779-849E-E475A25106E5}" srcOrd="1" destOrd="0" parTransId="{5C722C45-FD67-4C02-B40A-4214F5BC41FC}" sibTransId="{252C4C4E-5A2B-486C-A361-371C40545575}"/>
    <dgm:cxn modelId="{E741E8AA-C75F-4AC7-B9A3-FD88A0B6EBC5}" type="presOf" srcId="{1CED710C-F035-4779-849E-E475A25106E5}" destId="{321903BF-236F-4F01-8B00-8EAD308B96C0}" srcOrd="0" destOrd="0" presId="urn:microsoft.com/office/officeart/2005/8/layout/orgChart1"/>
    <dgm:cxn modelId="{164EA9C3-9AD3-4057-8E53-91571746A5E8}" type="presOf" srcId="{4B111CFE-48F7-47C9-BD8B-B328E7BED058}" destId="{5625B5F9-AA6E-42FC-A86C-AD07F242A2DD}" srcOrd="0" destOrd="0" presId="urn:microsoft.com/office/officeart/2005/8/layout/orgChart1"/>
    <dgm:cxn modelId="{8180B54B-9B30-43D9-A474-B58D1F084CA8}" type="presOf" srcId="{4B111CFE-48F7-47C9-BD8B-B328E7BED058}" destId="{31A56E00-640B-4723-B656-D8789CBC15E2}" srcOrd="1" destOrd="0" presId="urn:microsoft.com/office/officeart/2005/8/layout/orgChart1"/>
    <dgm:cxn modelId="{2DDC1724-9E18-4CE4-97E9-0F72BCE14BC5}" type="presOf" srcId="{2A7BC83F-23B4-407B-AAB3-4427A87EB66F}" destId="{FAB8F5EB-725F-463F-845D-B05D6BC937ED}" srcOrd="0" destOrd="0" presId="urn:microsoft.com/office/officeart/2005/8/layout/orgChart1"/>
    <dgm:cxn modelId="{FD926F22-C323-4292-81DA-EA62A49CD59E}" type="presOf" srcId="{790554B7-E262-4CC4-9087-D7F590E831DE}" destId="{DBBF5B22-42C2-4EF6-9B02-2FEFB465C041}" srcOrd="0" destOrd="0" presId="urn:microsoft.com/office/officeart/2005/8/layout/orgChart1"/>
    <dgm:cxn modelId="{A11FCA63-0497-4A49-A1E8-BB5D04C061A5}" type="presOf" srcId="{2934EB6D-39CD-4ABF-BD3B-318523D5B7CC}" destId="{163845F9-4594-4DC0-B041-39D43FF5B271}" srcOrd="0" destOrd="0" presId="urn:microsoft.com/office/officeart/2005/8/layout/orgChart1"/>
    <dgm:cxn modelId="{CFE967FA-DA5B-4B03-96DF-B6951FCFA268}" type="presOf" srcId="{9815136C-75BA-4415-BE79-8897B49863DD}" destId="{C8CB0F9A-A65C-4C81-8FA5-55AC78E42156}" srcOrd="1" destOrd="0" presId="urn:microsoft.com/office/officeart/2005/8/layout/orgChart1"/>
    <dgm:cxn modelId="{F323F6CD-5DE1-4192-A1DB-2F898123A85D}" type="presOf" srcId="{B78D1E33-F9F2-4965-BA76-DB830D332D83}" destId="{4868344C-0E47-47C5-851E-893DD148D1C8}" srcOrd="0" destOrd="0" presId="urn:microsoft.com/office/officeart/2005/8/layout/orgChart1"/>
    <dgm:cxn modelId="{18C8395C-68E3-41E4-987D-8ECBE6E247B3}" type="presOf" srcId="{B78D1E33-F9F2-4965-BA76-DB830D332D83}" destId="{1CE30497-7B44-4648-9A6C-4125A1781F7E}" srcOrd="1" destOrd="0" presId="urn:microsoft.com/office/officeart/2005/8/layout/orgChart1"/>
    <dgm:cxn modelId="{085763C4-8720-40E7-A729-563B5E9EA717}" srcId="{4B111CFE-48F7-47C9-BD8B-B328E7BED058}" destId="{B78D1E33-F9F2-4965-BA76-DB830D332D83}" srcOrd="0" destOrd="0" parTransId="{2A7BC83F-23B4-407B-AAB3-4427A87EB66F}" sibTransId="{90BA7F8B-04DE-4004-B375-B51C6BBA683D}"/>
    <dgm:cxn modelId="{AEF61C67-9841-4FB3-8FCA-568B3F53CBAB}" type="presOf" srcId="{1CED710C-F035-4779-849E-E475A25106E5}" destId="{389DF47A-56BA-4A04-B1E4-33CA63F34F5F}" srcOrd="1" destOrd="0" presId="urn:microsoft.com/office/officeart/2005/8/layout/orgChart1"/>
    <dgm:cxn modelId="{CAF2322D-193E-4D63-97EB-F7D68928F5BF}" type="presParOf" srcId="{E11E8CFA-7037-42B4-8319-6AAAF91476D9}" destId="{73BBD562-7394-4C15-A61D-73564D798B4F}" srcOrd="0" destOrd="0" presId="urn:microsoft.com/office/officeart/2005/8/layout/orgChart1"/>
    <dgm:cxn modelId="{DB1507E9-65F6-4A95-AEBB-C2EC3DBD56CF}" type="presParOf" srcId="{73BBD562-7394-4C15-A61D-73564D798B4F}" destId="{59CB8F36-95BD-4032-BADD-82DA65DE801C}" srcOrd="0" destOrd="0" presId="urn:microsoft.com/office/officeart/2005/8/layout/orgChart1"/>
    <dgm:cxn modelId="{CD7ACF28-9B79-4416-9465-BF15483FABDE}" type="presParOf" srcId="{59CB8F36-95BD-4032-BADD-82DA65DE801C}" destId="{E96D3114-AA99-4FC5-8508-339C97E74CBB}" srcOrd="0" destOrd="0" presId="urn:microsoft.com/office/officeart/2005/8/layout/orgChart1"/>
    <dgm:cxn modelId="{FDB32538-1FE1-4DD3-A567-1D52CB98CF3A}" type="presParOf" srcId="{59CB8F36-95BD-4032-BADD-82DA65DE801C}" destId="{C8CB0F9A-A65C-4C81-8FA5-55AC78E42156}" srcOrd="1" destOrd="0" presId="urn:microsoft.com/office/officeart/2005/8/layout/orgChart1"/>
    <dgm:cxn modelId="{25034207-F753-4B79-B435-CE793BCE1C25}" type="presParOf" srcId="{73BBD562-7394-4C15-A61D-73564D798B4F}" destId="{F1D50823-0C43-4755-A68D-A48F9C786CBC}" srcOrd="1" destOrd="0" presId="urn:microsoft.com/office/officeart/2005/8/layout/orgChart1"/>
    <dgm:cxn modelId="{F6AD4CA1-5BCB-4805-A69A-25084BE26BEF}" type="presParOf" srcId="{F1D50823-0C43-4755-A68D-A48F9C786CBC}" destId="{DBBF5B22-42C2-4EF6-9B02-2FEFB465C041}" srcOrd="0" destOrd="0" presId="urn:microsoft.com/office/officeart/2005/8/layout/orgChart1"/>
    <dgm:cxn modelId="{DE40BE70-3663-4DE0-A9E7-CED01EF052A4}" type="presParOf" srcId="{F1D50823-0C43-4755-A68D-A48F9C786CBC}" destId="{BB65151D-8D72-4ADA-AC6F-203A477D39EC}" srcOrd="1" destOrd="0" presId="urn:microsoft.com/office/officeart/2005/8/layout/orgChart1"/>
    <dgm:cxn modelId="{64D102E4-5063-4626-9322-C1A372D8DE2D}" type="presParOf" srcId="{BB65151D-8D72-4ADA-AC6F-203A477D39EC}" destId="{4CD565C1-36E1-4317-9E0A-D52E530C7682}" srcOrd="0" destOrd="0" presId="urn:microsoft.com/office/officeart/2005/8/layout/orgChart1"/>
    <dgm:cxn modelId="{B3CC551E-9051-4BB0-960E-D3EEEADA528E}" type="presParOf" srcId="{4CD565C1-36E1-4317-9E0A-D52E530C7682}" destId="{5625B5F9-AA6E-42FC-A86C-AD07F242A2DD}" srcOrd="0" destOrd="0" presId="urn:microsoft.com/office/officeart/2005/8/layout/orgChart1"/>
    <dgm:cxn modelId="{9918374E-8D0C-4B70-9314-5917899FCCD5}" type="presParOf" srcId="{4CD565C1-36E1-4317-9E0A-D52E530C7682}" destId="{31A56E00-640B-4723-B656-D8789CBC15E2}" srcOrd="1" destOrd="0" presId="urn:microsoft.com/office/officeart/2005/8/layout/orgChart1"/>
    <dgm:cxn modelId="{A3AE3F2F-FD48-4F5B-A6BE-7EB438F7180A}" type="presParOf" srcId="{BB65151D-8D72-4ADA-AC6F-203A477D39EC}" destId="{88DF5D6A-5D76-4933-89A3-CF7AD6AF8561}" srcOrd="1" destOrd="0" presId="urn:microsoft.com/office/officeart/2005/8/layout/orgChart1"/>
    <dgm:cxn modelId="{9331CB10-28A5-4979-86CB-1925B9306355}" type="presParOf" srcId="{88DF5D6A-5D76-4933-89A3-CF7AD6AF8561}" destId="{FAB8F5EB-725F-463F-845D-B05D6BC937ED}" srcOrd="0" destOrd="0" presId="urn:microsoft.com/office/officeart/2005/8/layout/orgChart1"/>
    <dgm:cxn modelId="{AA91E8A9-4B75-4537-B082-ED59CE09ACEF}" type="presParOf" srcId="{88DF5D6A-5D76-4933-89A3-CF7AD6AF8561}" destId="{ADA23137-7D28-4A33-B0B5-D5CFBADEBAB1}" srcOrd="1" destOrd="0" presId="urn:microsoft.com/office/officeart/2005/8/layout/orgChart1"/>
    <dgm:cxn modelId="{E5C5ACF2-49F6-44C1-B1C6-CB12C74E06B3}" type="presParOf" srcId="{ADA23137-7D28-4A33-B0B5-D5CFBADEBAB1}" destId="{68E9CB79-BCCD-4282-B856-8E66B333FCC1}" srcOrd="0" destOrd="0" presId="urn:microsoft.com/office/officeart/2005/8/layout/orgChart1"/>
    <dgm:cxn modelId="{E04EB816-2FFF-4CFB-84AC-DDC9C6D211AF}" type="presParOf" srcId="{68E9CB79-BCCD-4282-B856-8E66B333FCC1}" destId="{4868344C-0E47-47C5-851E-893DD148D1C8}" srcOrd="0" destOrd="0" presId="urn:microsoft.com/office/officeart/2005/8/layout/orgChart1"/>
    <dgm:cxn modelId="{CDBAFB3A-8ADC-421E-AC96-FEA481D3661A}" type="presParOf" srcId="{68E9CB79-BCCD-4282-B856-8E66B333FCC1}" destId="{1CE30497-7B44-4648-9A6C-4125A1781F7E}" srcOrd="1" destOrd="0" presId="urn:microsoft.com/office/officeart/2005/8/layout/orgChart1"/>
    <dgm:cxn modelId="{072FC6BB-029A-41F1-9EC0-F194F59E0A5A}" type="presParOf" srcId="{ADA23137-7D28-4A33-B0B5-D5CFBADEBAB1}" destId="{11E6B0A6-B1F0-4155-AC16-47E650BEF803}" srcOrd="1" destOrd="0" presId="urn:microsoft.com/office/officeart/2005/8/layout/orgChart1"/>
    <dgm:cxn modelId="{C71D29A4-8F5B-444C-AB6F-31053821BFB3}" type="presParOf" srcId="{ADA23137-7D28-4A33-B0B5-D5CFBADEBAB1}" destId="{0E64C9F8-CD60-438A-A02B-87BDC42B9CB2}" srcOrd="2" destOrd="0" presId="urn:microsoft.com/office/officeart/2005/8/layout/orgChart1"/>
    <dgm:cxn modelId="{1BEE7A2F-41F4-470A-824F-0F6D92CA3B63}" type="presParOf" srcId="{BB65151D-8D72-4ADA-AC6F-203A477D39EC}" destId="{20019CB3-BCF1-4A1A-B21C-256E445D809D}" srcOrd="2" destOrd="0" presId="urn:microsoft.com/office/officeart/2005/8/layout/orgChart1"/>
    <dgm:cxn modelId="{CDAEA131-69C7-436F-B997-8B27B0DB8604}" type="presParOf" srcId="{F1D50823-0C43-4755-A68D-A48F9C786CBC}" destId="{FD730D91-D7D8-47A1-A920-8118E36ED3C8}" srcOrd="2" destOrd="0" presId="urn:microsoft.com/office/officeart/2005/8/layout/orgChart1"/>
    <dgm:cxn modelId="{B3D65AD4-7B1C-4B88-BE8A-57C84DFACB5F}" type="presParOf" srcId="{F1D50823-0C43-4755-A68D-A48F9C786CBC}" destId="{FD5B6384-D211-4465-9C1A-56CE343172CB}" srcOrd="3" destOrd="0" presId="urn:microsoft.com/office/officeart/2005/8/layout/orgChart1"/>
    <dgm:cxn modelId="{9E5B9BF5-2883-4409-A135-0BB2A659B0FF}" type="presParOf" srcId="{FD5B6384-D211-4465-9C1A-56CE343172CB}" destId="{8C3898AB-5F60-436B-8273-364AB5748E37}" srcOrd="0" destOrd="0" presId="urn:microsoft.com/office/officeart/2005/8/layout/orgChart1"/>
    <dgm:cxn modelId="{8E69FC83-F797-4434-BFC4-BF5BBE56782B}" type="presParOf" srcId="{8C3898AB-5F60-436B-8273-364AB5748E37}" destId="{321903BF-236F-4F01-8B00-8EAD308B96C0}" srcOrd="0" destOrd="0" presId="urn:microsoft.com/office/officeart/2005/8/layout/orgChart1"/>
    <dgm:cxn modelId="{135CA440-B56B-47BB-8802-4ABF2717C3A9}" type="presParOf" srcId="{8C3898AB-5F60-436B-8273-364AB5748E37}" destId="{389DF47A-56BA-4A04-B1E4-33CA63F34F5F}" srcOrd="1" destOrd="0" presId="urn:microsoft.com/office/officeart/2005/8/layout/orgChart1"/>
    <dgm:cxn modelId="{07DC6561-14C0-4859-8D68-029BC0DD9D01}" type="presParOf" srcId="{FD5B6384-D211-4465-9C1A-56CE343172CB}" destId="{21FCD4B1-AD1D-45DF-A8CC-A67D87B3ADE0}" srcOrd="1" destOrd="0" presId="urn:microsoft.com/office/officeart/2005/8/layout/orgChart1"/>
    <dgm:cxn modelId="{2A8D660E-F475-44E7-9A48-1E8D8F6C6220}" type="presParOf" srcId="{21FCD4B1-AD1D-45DF-A8CC-A67D87B3ADE0}" destId="{CEA1C94C-72E0-4627-98E3-38DC5E12ED0C}" srcOrd="0" destOrd="0" presId="urn:microsoft.com/office/officeart/2005/8/layout/orgChart1"/>
    <dgm:cxn modelId="{0BFAD259-0269-456D-9D86-1A6CDB126F5C}" type="presParOf" srcId="{21FCD4B1-AD1D-45DF-A8CC-A67D87B3ADE0}" destId="{79110DC3-AC09-48DF-B811-53BB7BB9C048}" srcOrd="1" destOrd="0" presId="urn:microsoft.com/office/officeart/2005/8/layout/orgChart1"/>
    <dgm:cxn modelId="{9DAE5A88-8939-42BB-889D-B4F4F0944939}" type="presParOf" srcId="{79110DC3-AC09-48DF-B811-53BB7BB9C048}" destId="{190BE759-CF61-4348-9EC9-1BA8A11DA1E8}" srcOrd="0" destOrd="0" presId="urn:microsoft.com/office/officeart/2005/8/layout/orgChart1"/>
    <dgm:cxn modelId="{769E351C-EAD9-406F-9E42-426031678A11}" type="presParOf" srcId="{190BE759-CF61-4348-9EC9-1BA8A11DA1E8}" destId="{163845F9-4594-4DC0-B041-39D43FF5B271}" srcOrd="0" destOrd="0" presId="urn:microsoft.com/office/officeart/2005/8/layout/orgChart1"/>
    <dgm:cxn modelId="{3EC57C09-0C36-4F15-A257-D4ECEA036369}" type="presParOf" srcId="{190BE759-CF61-4348-9EC9-1BA8A11DA1E8}" destId="{40366DCA-656B-40C7-B8AA-A35C80276EDC}" srcOrd="1" destOrd="0" presId="urn:microsoft.com/office/officeart/2005/8/layout/orgChart1"/>
    <dgm:cxn modelId="{D1C073BD-6B94-44C6-AC67-8400294EE3E4}" type="presParOf" srcId="{79110DC3-AC09-48DF-B811-53BB7BB9C048}" destId="{22F00C44-1217-4605-93CF-C4A73DCFB4F9}" srcOrd="1" destOrd="0" presId="urn:microsoft.com/office/officeart/2005/8/layout/orgChart1"/>
    <dgm:cxn modelId="{4EACC719-8970-4C00-B584-9DB0AC4B19FF}" type="presParOf" srcId="{79110DC3-AC09-48DF-B811-53BB7BB9C048}" destId="{EF48A42E-07F1-49EE-A09F-07B4797C420B}" srcOrd="2" destOrd="0" presId="urn:microsoft.com/office/officeart/2005/8/layout/orgChart1"/>
    <dgm:cxn modelId="{8C1936F7-2FEA-406D-B9C8-01887F17A175}" type="presParOf" srcId="{FD5B6384-D211-4465-9C1A-56CE343172CB}" destId="{0B4757C2-3DE9-43A6-8620-F21A8F1978B4}" srcOrd="2" destOrd="0" presId="urn:microsoft.com/office/officeart/2005/8/layout/orgChart1"/>
    <dgm:cxn modelId="{EE730FCB-3109-48EF-A8FE-4C98A097580F}" type="presParOf" srcId="{73BBD562-7394-4C15-A61D-73564D798B4F}" destId="{48BFBACB-92A9-4CF1-A507-DEB23517288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F5399C-615E-42B5-B669-FE7402F6F8E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nl-BE"/>
        </a:p>
      </dgm:t>
    </dgm:pt>
    <dgm:pt modelId="{16F40CA3-09DD-4F50-AB2E-B58C94A9F2F8}">
      <dgm:prSet phldrT="[Tekst]"/>
      <dgm:spPr>
        <a:solidFill>
          <a:schemeClr val="accent2"/>
        </a:solidFill>
      </dgm:spPr>
      <dgm:t>
        <a:bodyPr/>
        <a:lstStyle/>
        <a:p>
          <a:r>
            <a:rPr lang="nl-BE" dirty="0" smtClean="0"/>
            <a:t>systeemtoezicht</a:t>
          </a:r>
          <a:endParaRPr lang="nl-BE" dirty="0"/>
        </a:p>
      </dgm:t>
    </dgm:pt>
    <dgm:pt modelId="{A7C23856-DB93-4DAC-B708-1D853EF26D6E}" type="parTrans" cxnId="{3978A4F4-919D-40B0-B91B-3FB8F09A07A9}">
      <dgm:prSet/>
      <dgm:spPr/>
      <dgm:t>
        <a:bodyPr/>
        <a:lstStyle/>
        <a:p>
          <a:endParaRPr lang="nl-BE"/>
        </a:p>
      </dgm:t>
    </dgm:pt>
    <dgm:pt modelId="{58407D50-A6CB-44C7-830B-FC3A539885E8}" type="sibTrans" cxnId="{3978A4F4-919D-40B0-B91B-3FB8F09A07A9}">
      <dgm:prSet/>
      <dgm:spPr/>
      <dgm:t>
        <a:bodyPr/>
        <a:lstStyle/>
        <a:p>
          <a:endParaRPr lang="nl-BE"/>
        </a:p>
      </dgm:t>
    </dgm:pt>
    <dgm:pt modelId="{24D75A01-0C58-4A87-ACB3-8226EB661980}">
      <dgm:prSet phldrT="[Tekst]"/>
      <dgm:spPr>
        <a:ln>
          <a:solidFill>
            <a:schemeClr val="accent2">
              <a:lumMod val="40000"/>
              <a:lumOff val="60000"/>
            </a:schemeClr>
          </a:solidFill>
        </a:ln>
      </dgm:spPr>
      <dgm:t>
        <a:bodyPr/>
        <a:lstStyle/>
        <a:p>
          <a:r>
            <a:rPr lang="nl-BE" dirty="0" smtClean="0"/>
            <a:t>Kan het ziekenhuis kwaliteit waarborgen naar de toekomst?</a:t>
          </a:r>
          <a:endParaRPr lang="nl-BE" dirty="0"/>
        </a:p>
      </dgm:t>
    </dgm:pt>
    <dgm:pt modelId="{BAA1C03A-7C03-41AB-B426-A29FEA6287D8}" type="parTrans" cxnId="{777B7CE0-CD23-41A7-B79A-0B87EE602CF2}">
      <dgm:prSet/>
      <dgm:spPr>
        <a:ln>
          <a:solidFill>
            <a:schemeClr val="accent2">
              <a:lumMod val="40000"/>
              <a:lumOff val="60000"/>
            </a:schemeClr>
          </a:solidFill>
        </a:ln>
      </dgm:spPr>
      <dgm:t>
        <a:bodyPr/>
        <a:lstStyle/>
        <a:p>
          <a:endParaRPr lang="nl-BE"/>
        </a:p>
      </dgm:t>
    </dgm:pt>
    <dgm:pt modelId="{B7DD2FCE-CFB2-4984-BE07-9307874BBEF4}" type="sibTrans" cxnId="{777B7CE0-CD23-41A7-B79A-0B87EE602CF2}">
      <dgm:prSet/>
      <dgm:spPr/>
      <dgm:t>
        <a:bodyPr/>
        <a:lstStyle/>
        <a:p>
          <a:endParaRPr lang="nl-BE"/>
        </a:p>
      </dgm:t>
    </dgm:pt>
    <dgm:pt modelId="{D90F26E4-08DF-46DD-B675-D01BF09A5ED1}">
      <dgm:prSet phldrT="[Tekst]"/>
      <dgm:spPr>
        <a:ln>
          <a:solidFill>
            <a:schemeClr val="accent2">
              <a:lumMod val="40000"/>
              <a:lumOff val="60000"/>
            </a:schemeClr>
          </a:solidFill>
        </a:ln>
      </dgm:spPr>
      <dgm:t>
        <a:bodyPr/>
        <a:lstStyle/>
        <a:p>
          <a:r>
            <a:rPr lang="nl-BE" dirty="0" smtClean="0"/>
            <a:t>Focus op management van zorg en kwaliteitssystemen</a:t>
          </a:r>
          <a:endParaRPr lang="nl-BE" dirty="0"/>
        </a:p>
      </dgm:t>
    </dgm:pt>
    <dgm:pt modelId="{8479FF9F-9B73-429D-9A82-2ED2E328F6FB}" type="parTrans" cxnId="{81BC217B-110A-4D0F-86FF-2FB4A773E355}">
      <dgm:prSet/>
      <dgm:spPr>
        <a:ln>
          <a:solidFill>
            <a:schemeClr val="accent2">
              <a:lumMod val="40000"/>
              <a:lumOff val="60000"/>
            </a:schemeClr>
          </a:solidFill>
        </a:ln>
      </dgm:spPr>
      <dgm:t>
        <a:bodyPr/>
        <a:lstStyle/>
        <a:p>
          <a:endParaRPr lang="nl-BE"/>
        </a:p>
      </dgm:t>
    </dgm:pt>
    <dgm:pt modelId="{FBC633DC-6417-45EE-81B2-6618DB2FF1CA}" type="sibTrans" cxnId="{81BC217B-110A-4D0F-86FF-2FB4A773E355}">
      <dgm:prSet/>
      <dgm:spPr/>
      <dgm:t>
        <a:bodyPr/>
        <a:lstStyle/>
        <a:p>
          <a:endParaRPr lang="nl-BE"/>
        </a:p>
      </dgm:t>
    </dgm:pt>
    <dgm:pt modelId="{37C8BC4A-24A3-4559-A9FA-60DF90875270}">
      <dgm:prSet phldrT="[Tekst]"/>
      <dgm:spPr/>
      <dgm:t>
        <a:bodyPr/>
        <a:lstStyle/>
        <a:p>
          <a:r>
            <a:rPr lang="nl-BE" dirty="0" smtClean="0"/>
            <a:t>nalevingstoezicht</a:t>
          </a:r>
          <a:endParaRPr lang="nl-BE" dirty="0"/>
        </a:p>
      </dgm:t>
    </dgm:pt>
    <dgm:pt modelId="{0A3BECFB-A44A-48D5-8397-31AF6F1A913E}" type="parTrans" cxnId="{E0823E92-471E-4214-A070-0E90DB91B7F2}">
      <dgm:prSet/>
      <dgm:spPr/>
      <dgm:t>
        <a:bodyPr/>
        <a:lstStyle/>
        <a:p>
          <a:endParaRPr lang="nl-BE"/>
        </a:p>
      </dgm:t>
    </dgm:pt>
    <dgm:pt modelId="{84474938-3C74-4860-B403-593296A66835}" type="sibTrans" cxnId="{E0823E92-471E-4214-A070-0E90DB91B7F2}">
      <dgm:prSet/>
      <dgm:spPr/>
      <dgm:t>
        <a:bodyPr/>
        <a:lstStyle/>
        <a:p>
          <a:endParaRPr lang="nl-BE"/>
        </a:p>
      </dgm:t>
    </dgm:pt>
    <dgm:pt modelId="{A1815493-C08E-4499-8265-440D7E0B97A1}">
      <dgm:prSet phldrT="[Tekst]"/>
      <dgm:spPr/>
      <dgm:t>
        <a:bodyPr/>
        <a:lstStyle/>
        <a:p>
          <a:r>
            <a:rPr lang="nl-BE" dirty="0" smtClean="0"/>
            <a:t>Het toetsen van de dagdagelijkse geleverde kwaliteit van zorg</a:t>
          </a:r>
          <a:endParaRPr lang="nl-BE" dirty="0"/>
        </a:p>
      </dgm:t>
    </dgm:pt>
    <dgm:pt modelId="{CF9B56AB-FDB7-454C-B218-8C3426C89CE5}" type="parTrans" cxnId="{26B16528-2ECA-477D-8A9B-AF20AD4CE4D0}">
      <dgm:prSet/>
      <dgm:spPr/>
      <dgm:t>
        <a:bodyPr/>
        <a:lstStyle/>
        <a:p>
          <a:endParaRPr lang="nl-BE"/>
        </a:p>
      </dgm:t>
    </dgm:pt>
    <dgm:pt modelId="{05728195-A461-4201-AAB5-FB8FCAAB7EEA}" type="sibTrans" cxnId="{26B16528-2ECA-477D-8A9B-AF20AD4CE4D0}">
      <dgm:prSet/>
      <dgm:spPr/>
      <dgm:t>
        <a:bodyPr/>
        <a:lstStyle/>
        <a:p>
          <a:endParaRPr lang="nl-BE"/>
        </a:p>
      </dgm:t>
    </dgm:pt>
    <dgm:pt modelId="{FA1909A9-6168-4F18-B741-E52125F7A06B}">
      <dgm:prSet phldrT="[Tekst]"/>
      <dgm:spPr/>
      <dgm:t>
        <a:bodyPr/>
        <a:lstStyle/>
        <a:p>
          <a:r>
            <a:rPr lang="nl-BE" dirty="0" smtClean="0"/>
            <a:t>Inspectie op de werkvloer</a:t>
          </a:r>
          <a:endParaRPr lang="nl-BE" dirty="0"/>
        </a:p>
      </dgm:t>
    </dgm:pt>
    <dgm:pt modelId="{879A16FD-5955-41FF-B10C-E62E6286667F}" type="parTrans" cxnId="{1D29D2D5-3B37-4455-B23C-373151C7AA8F}">
      <dgm:prSet/>
      <dgm:spPr/>
      <dgm:t>
        <a:bodyPr/>
        <a:lstStyle/>
        <a:p>
          <a:endParaRPr lang="nl-BE"/>
        </a:p>
      </dgm:t>
    </dgm:pt>
    <dgm:pt modelId="{A1FF059E-BDDE-4DE5-A4CD-0D0CA1E87784}" type="sibTrans" cxnId="{1D29D2D5-3B37-4455-B23C-373151C7AA8F}">
      <dgm:prSet/>
      <dgm:spPr/>
      <dgm:t>
        <a:bodyPr/>
        <a:lstStyle/>
        <a:p>
          <a:endParaRPr lang="nl-BE"/>
        </a:p>
      </dgm:t>
    </dgm:pt>
    <dgm:pt modelId="{751CEAB2-F820-42A2-AE26-4A679F540533}">
      <dgm:prSet/>
      <dgm:spPr/>
      <dgm:t>
        <a:bodyPr/>
        <a:lstStyle/>
        <a:p>
          <a:r>
            <a:rPr lang="nl-BE" dirty="0" smtClean="0"/>
            <a:t>Voor alle ziekenhuizen</a:t>
          </a:r>
          <a:endParaRPr lang="nl-BE" dirty="0"/>
        </a:p>
      </dgm:t>
    </dgm:pt>
    <dgm:pt modelId="{5D6BC1EA-CF42-4C03-B6BD-D5794CB66445}" type="parTrans" cxnId="{D0F4A223-0E05-4CE8-A8F1-8123376B6C19}">
      <dgm:prSet/>
      <dgm:spPr/>
      <dgm:t>
        <a:bodyPr/>
        <a:lstStyle/>
        <a:p>
          <a:endParaRPr lang="nl-BE"/>
        </a:p>
      </dgm:t>
    </dgm:pt>
    <dgm:pt modelId="{ABC0C7E5-CBEE-4F1B-831B-F668964C17ED}" type="sibTrans" cxnId="{D0F4A223-0E05-4CE8-A8F1-8123376B6C19}">
      <dgm:prSet/>
      <dgm:spPr/>
      <dgm:t>
        <a:bodyPr/>
        <a:lstStyle/>
        <a:p>
          <a:endParaRPr lang="nl-BE"/>
        </a:p>
      </dgm:t>
    </dgm:pt>
    <dgm:pt modelId="{ECDF397B-7E32-4FAA-8DCF-AAEC0A59FE5A}">
      <dgm:prSet/>
      <dgm:spPr>
        <a:ln>
          <a:solidFill>
            <a:schemeClr val="accent2">
              <a:lumMod val="40000"/>
              <a:lumOff val="60000"/>
            </a:schemeClr>
          </a:solidFill>
        </a:ln>
      </dgm:spPr>
      <dgm:t>
        <a:bodyPr/>
        <a:lstStyle/>
        <a:p>
          <a:r>
            <a:rPr lang="nl-BE" dirty="0" smtClean="0"/>
            <a:t>Vrijstelling indien ziekenhuizen in accreditatietraject zit: 57/65</a:t>
          </a:r>
          <a:endParaRPr lang="nl-BE" dirty="0"/>
        </a:p>
      </dgm:t>
    </dgm:pt>
    <dgm:pt modelId="{D04339FD-7A73-4006-A106-FED9F34265E9}" type="parTrans" cxnId="{3CB842B6-2244-4496-A046-1DF64CBCED58}">
      <dgm:prSet/>
      <dgm:spPr>
        <a:ln>
          <a:solidFill>
            <a:schemeClr val="accent2">
              <a:lumMod val="40000"/>
              <a:lumOff val="60000"/>
            </a:schemeClr>
          </a:solidFill>
        </a:ln>
      </dgm:spPr>
      <dgm:t>
        <a:bodyPr/>
        <a:lstStyle/>
        <a:p>
          <a:endParaRPr lang="nl-BE"/>
        </a:p>
      </dgm:t>
    </dgm:pt>
    <dgm:pt modelId="{9B28EF4F-144F-4E0A-9C1B-1121EC1CA85B}" type="sibTrans" cxnId="{3CB842B6-2244-4496-A046-1DF64CBCED58}">
      <dgm:prSet/>
      <dgm:spPr/>
      <dgm:t>
        <a:bodyPr/>
        <a:lstStyle/>
        <a:p>
          <a:endParaRPr lang="nl-BE"/>
        </a:p>
      </dgm:t>
    </dgm:pt>
    <dgm:pt modelId="{D6D9C8C8-77FA-4368-8D42-8756A9E75897}">
      <dgm:prSet/>
      <dgm:spPr>
        <a:ln>
          <a:solidFill>
            <a:schemeClr val="accent2">
              <a:lumMod val="40000"/>
              <a:lumOff val="60000"/>
            </a:schemeClr>
          </a:solidFill>
        </a:ln>
      </dgm:spPr>
      <dgm:t>
        <a:bodyPr/>
        <a:lstStyle/>
        <a:p>
          <a:r>
            <a:rPr lang="nl-BE" dirty="0" smtClean="0"/>
            <a:t>Aangekondigd, vijf jaarlijks</a:t>
          </a:r>
          <a:endParaRPr lang="nl-BE" dirty="0"/>
        </a:p>
      </dgm:t>
    </dgm:pt>
    <dgm:pt modelId="{96B8410C-D2D7-4CFC-BA3B-C2E9DB14DEA5}" type="parTrans" cxnId="{FD49B7C1-FF03-4397-B55D-C6D77E208F57}">
      <dgm:prSet/>
      <dgm:spPr>
        <a:ln>
          <a:solidFill>
            <a:schemeClr val="accent2">
              <a:lumMod val="40000"/>
              <a:lumOff val="60000"/>
            </a:schemeClr>
          </a:solidFill>
        </a:ln>
      </dgm:spPr>
      <dgm:t>
        <a:bodyPr/>
        <a:lstStyle/>
        <a:p>
          <a:endParaRPr lang="nl-BE"/>
        </a:p>
      </dgm:t>
    </dgm:pt>
    <dgm:pt modelId="{A41B8383-1CA9-4CE3-AF9C-3C7CA4C38C53}" type="sibTrans" cxnId="{FD49B7C1-FF03-4397-B55D-C6D77E208F57}">
      <dgm:prSet/>
      <dgm:spPr/>
      <dgm:t>
        <a:bodyPr/>
        <a:lstStyle/>
        <a:p>
          <a:endParaRPr lang="nl-BE"/>
        </a:p>
      </dgm:t>
    </dgm:pt>
    <dgm:pt modelId="{016FAB99-1DC4-4439-B794-05044C0CC853}">
      <dgm:prSet/>
      <dgm:spPr/>
      <dgm:t>
        <a:bodyPr/>
        <a:lstStyle/>
        <a:p>
          <a:r>
            <a:rPr lang="nl-BE" dirty="0" smtClean="0"/>
            <a:t>Onaangekondigd kort inspectiebezoek</a:t>
          </a:r>
          <a:endParaRPr lang="nl-BE" dirty="0"/>
        </a:p>
      </dgm:t>
    </dgm:pt>
    <dgm:pt modelId="{979C4720-EB4A-45EF-B213-0CF4131D8CBE}" type="parTrans" cxnId="{B2120170-B037-4E7D-AEC5-FE919BE477DF}">
      <dgm:prSet/>
      <dgm:spPr/>
      <dgm:t>
        <a:bodyPr/>
        <a:lstStyle/>
        <a:p>
          <a:endParaRPr lang="nl-BE"/>
        </a:p>
      </dgm:t>
    </dgm:pt>
    <dgm:pt modelId="{7DC9EDC9-11D5-4F55-9456-F490DF053E17}" type="sibTrans" cxnId="{B2120170-B037-4E7D-AEC5-FE919BE477DF}">
      <dgm:prSet/>
      <dgm:spPr/>
      <dgm:t>
        <a:bodyPr/>
        <a:lstStyle/>
        <a:p>
          <a:endParaRPr lang="nl-BE"/>
        </a:p>
      </dgm:t>
    </dgm:pt>
    <dgm:pt modelId="{63F062EE-47B5-46D2-835A-B183E0227B55}" type="pres">
      <dgm:prSet presAssocID="{6AF5399C-615E-42B5-B669-FE7402F6F8E8}" presName="diagram" presStyleCnt="0">
        <dgm:presLayoutVars>
          <dgm:chPref val="1"/>
          <dgm:dir/>
          <dgm:animOne val="branch"/>
          <dgm:animLvl val="lvl"/>
          <dgm:resizeHandles/>
        </dgm:presLayoutVars>
      </dgm:prSet>
      <dgm:spPr/>
      <dgm:t>
        <a:bodyPr/>
        <a:lstStyle/>
        <a:p>
          <a:endParaRPr lang="nl-BE"/>
        </a:p>
      </dgm:t>
    </dgm:pt>
    <dgm:pt modelId="{90BF9D10-FA58-4799-8912-07A02A561113}" type="pres">
      <dgm:prSet presAssocID="{16F40CA3-09DD-4F50-AB2E-B58C94A9F2F8}" presName="root" presStyleCnt="0"/>
      <dgm:spPr/>
    </dgm:pt>
    <dgm:pt modelId="{CF859DF2-F731-49B3-AF0E-8CDDD103D7B4}" type="pres">
      <dgm:prSet presAssocID="{16F40CA3-09DD-4F50-AB2E-B58C94A9F2F8}" presName="rootComposite" presStyleCnt="0"/>
      <dgm:spPr/>
    </dgm:pt>
    <dgm:pt modelId="{F4A738B1-507C-4D4D-9D79-604E287F7EF5}" type="pres">
      <dgm:prSet presAssocID="{16F40CA3-09DD-4F50-AB2E-B58C94A9F2F8}" presName="rootText" presStyleLbl="node1" presStyleIdx="0" presStyleCnt="2"/>
      <dgm:spPr/>
      <dgm:t>
        <a:bodyPr/>
        <a:lstStyle/>
        <a:p>
          <a:endParaRPr lang="nl-BE"/>
        </a:p>
      </dgm:t>
    </dgm:pt>
    <dgm:pt modelId="{AA7D4DB0-FA7B-4E2A-BEC1-FB5764D7684A}" type="pres">
      <dgm:prSet presAssocID="{16F40CA3-09DD-4F50-AB2E-B58C94A9F2F8}" presName="rootConnector" presStyleLbl="node1" presStyleIdx="0" presStyleCnt="2"/>
      <dgm:spPr/>
      <dgm:t>
        <a:bodyPr/>
        <a:lstStyle/>
        <a:p>
          <a:endParaRPr lang="nl-BE"/>
        </a:p>
      </dgm:t>
    </dgm:pt>
    <dgm:pt modelId="{4FD46F3D-EFA7-4820-8306-7DD54EAAD401}" type="pres">
      <dgm:prSet presAssocID="{16F40CA3-09DD-4F50-AB2E-B58C94A9F2F8}" presName="childShape" presStyleCnt="0"/>
      <dgm:spPr/>
    </dgm:pt>
    <dgm:pt modelId="{50701D32-262E-40D9-A8A8-48B00320838E}" type="pres">
      <dgm:prSet presAssocID="{BAA1C03A-7C03-41AB-B426-A29FEA6287D8}" presName="Name13" presStyleLbl="parChTrans1D2" presStyleIdx="0" presStyleCnt="8"/>
      <dgm:spPr/>
      <dgm:t>
        <a:bodyPr/>
        <a:lstStyle/>
        <a:p>
          <a:endParaRPr lang="nl-BE"/>
        </a:p>
      </dgm:t>
    </dgm:pt>
    <dgm:pt modelId="{2E676951-3D90-4434-B744-ABFE0C0630B0}" type="pres">
      <dgm:prSet presAssocID="{24D75A01-0C58-4A87-ACB3-8226EB661980}" presName="childText" presStyleLbl="bgAcc1" presStyleIdx="0" presStyleCnt="8" custScaleX="160308">
        <dgm:presLayoutVars>
          <dgm:bulletEnabled val="1"/>
        </dgm:presLayoutVars>
      </dgm:prSet>
      <dgm:spPr/>
      <dgm:t>
        <a:bodyPr/>
        <a:lstStyle/>
        <a:p>
          <a:endParaRPr lang="nl-BE"/>
        </a:p>
      </dgm:t>
    </dgm:pt>
    <dgm:pt modelId="{C5FFC846-B930-4F75-8ABA-4349F802B595}" type="pres">
      <dgm:prSet presAssocID="{8479FF9F-9B73-429D-9A82-2ED2E328F6FB}" presName="Name13" presStyleLbl="parChTrans1D2" presStyleIdx="1" presStyleCnt="8"/>
      <dgm:spPr/>
      <dgm:t>
        <a:bodyPr/>
        <a:lstStyle/>
        <a:p>
          <a:endParaRPr lang="nl-BE"/>
        </a:p>
      </dgm:t>
    </dgm:pt>
    <dgm:pt modelId="{BBFD9DDC-7EE2-49E1-A124-6F7848727421}" type="pres">
      <dgm:prSet presAssocID="{D90F26E4-08DF-46DD-B675-D01BF09A5ED1}" presName="childText" presStyleLbl="bgAcc1" presStyleIdx="1" presStyleCnt="8" custScaleX="195626">
        <dgm:presLayoutVars>
          <dgm:bulletEnabled val="1"/>
        </dgm:presLayoutVars>
      </dgm:prSet>
      <dgm:spPr/>
      <dgm:t>
        <a:bodyPr/>
        <a:lstStyle/>
        <a:p>
          <a:endParaRPr lang="nl-BE"/>
        </a:p>
      </dgm:t>
    </dgm:pt>
    <dgm:pt modelId="{23A49515-92A6-462D-A0A4-BE11348CB856}" type="pres">
      <dgm:prSet presAssocID="{D04339FD-7A73-4006-A106-FED9F34265E9}" presName="Name13" presStyleLbl="parChTrans1D2" presStyleIdx="2" presStyleCnt="8"/>
      <dgm:spPr/>
      <dgm:t>
        <a:bodyPr/>
        <a:lstStyle/>
        <a:p>
          <a:endParaRPr lang="nl-BE"/>
        </a:p>
      </dgm:t>
    </dgm:pt>
    <dgm:pt modelId="{84C2D2BF-D439-4DFC-8040-B6FD1B0B889A}" type="pres">
      <dgm:prSet presAssocID="{ECDF397B-7E32-4FAA-8DCF-AAEC0A59FE5A}" presName="childText" presStyleLbl="bgAcc1" presStyleIdx="2" presStyleCnt="8" custScaleX="195615">
        <dgm:presLayoutVars>
          <dgm:bulletEnabled val="1"/>
        </dgm:presLayoutVars>
      </dgm:prSet>
      <dgm:spPr/>
      <dgm:t>
        <a:bodyPr/>
        <a:lstStyle/>
        <a:p>
          <a:endParaRPr lang="nl-BE"/>
        </a:p>
      </dgm:t>
    </dgm:pt>
    <dgm:pt modelId="{A4D2F239-8F27-4B46-8981-603913C15034}" type="pres">
      <dgm:prSet presAssocID="{96B8410C-D2D7-4CFC-BA3B-C2E9DB14DEA5}" presName="Name13" presStyleLbl="parChTrans1D2" presStyleIdx="3" presStyleCnt="8"/>
      <dgm:spPr/>
      <dgm:t>
        <a:bodyPr/>
        <a:lstStyle/>
        <a:p>
          <a:endParaRPr lang="nl-BE"/>
        </a:p>
      </dgm:t>
    </dgm:pt>
    <dgm:pt modelId="{1CF48A41-51E3-4C5E-A942-45DE6331C5B9}" type="pres">
      <dgm:prSet presAssocID="{D6D9C8C8-77FA-4368-8D42-8756A9E75897}" presName="childText" presStyleLbl="bgAcc1" presStyleIdx="3" presStyleCnt="8" custScaleX="179468">
        <dgm:presLayoutVars>
          <dgm:bulletEnabled val="1"/>
        </dgm:presLayoutVars>
      </dgm:prSet>
      <dgm:spPr/>
      <dgm:t>
        <a:bodyPr/>
        <a:lstStyle/>
        <a:p>
          <a:endParaRPr lang="nl-BE"/>
        </a:p>
      </dgm:t>
    </dgm:pt>
    <dgm:pt modelId="{F93C2A15-C645-4B1F-9982-1E1B9C13DCDD}" type="pres">
      <dgm:prSet presAssocID="{37C8BC4A-24A3-4559-A9FA-60DF90875270}" presName="root" presStyleCnt="0"/>
      <dgm:spPr/>
    </dgm:pt>
    <dgm:pt modelId="{E46E2E91-0EC8-4EA7-84E3-99CD9D60005A}" type="pres">
      <dgm:prSet presAssocID="{37C8BC4A-24A3-4559-A9FA-60DF90875270}" presName="rootComposite" presStyleCnt="0"/>
      <dgm:spPr/>
    </dgm:pt>
    <dgm:pt modelId="{2E712860-1456-4E7D-BED8-5F11A766D01E}" type="pres">
      <dgm:prSet presAssocID="{37C8BC4A-24A3-4559-A9FA-60DF90875270}" presName="rootText" presStyleLbl="node1" presStyleIdx="1" presStyleCnt="2"/>
      <dgm:spPr/>
      <dgm:t>
        <a:bodyPr/>
        <a:lstStyle/>
        <a:p>
          <a:endParaRPr lang="nl-BE"/>
        </a:p>
      </dgm:t>
    </dgm:pt>
    <dgm:pt modelId="{900F5B93-7513-40AB-9458-B3F654246C0D}" type="pres">
      <dgm:prSet presAssocID="{37C8BC4A-24A3-4559-A9FA-60DF90875270}" presName="rootConnector" presStyleLbl="node1" presStyleIdx="1" presStyleCnt="2"/>
      <dgm:spPr/>
      <dgm:t>
        <a:bodyPr/>
        <a:lstStyle/>
        <a:p>
          <a:endParaRPr lang="nl-BE"/>
        </a:p>
      </dgm:t>
    </dgm:pt>
    <dgm:pt modelId="{35174A36-1283-4CBA-80F5-0F809B407A29}" type="pres">
      <dgm:prSet presAssocID="{37C8BC4A-24A3-4559-A9FA-60DF90875270}" presName="childShape" presStyleCnt="0"/>
      <dgm:spPr/>
    </dgm:pt>
    <dgm:pt modelId="{C9782E01-697A-4AE9-8991-CEC17D057BF8}" type="pres">
      <dgm:prSet presAssocID="{CF9B56AB-FDB7-454C-B218-8C3426C89CE5}" presName="Name13" presStyleLbl="parChTrans1D2" presStyleIdx="4" presStyleCnt="8"/>
      <dgm:spPr/>
      <dgm:t>
        <a:bodyPr/>
        <a:lstStyle/>
        <a:p>
          <a:endParaRPr lang="nl-BE"/>
        </a:p>
      </dgm:t>
    </dgm:pt>
    <dgm:pt modelId="{8289F3F4-4ADC-4D7F-8B64-E3335E55BB6A}" type="pres">
      <dgm:prSet presAssocID="{A1815493-C08E-4499-8265-440D7E0B97A1}" presName="childText" presStyleLbl="bgAcc1" presStyleIdx="4" presStyleCnt="8" custScaleX="176987">
        <dgm:presLayoutVars>
          <dgm:bulletEnabled val="1"/>
        </dgm:presLayoutVars>
      </dgm:prSet>
      <dgm:spPr/>
      <dgm:t>
        <a:bodyPr/>
        <a:lstStyle/>
        <a:p>
          <a:endParaRPr lang="nl-BE"/>
        </a:p>
      </dgm:t>
    </dgm:pt>
    <dgm:pt modelId="{913B5D77-ED51-43EA-BC97-353FADF39680}" type="pres">
      <dgm:prSet presAssocID="{879A16FD-5955-41FF-B10C-E62E6286667F}" presName="Name13" presStyleLbl="parChTrans1D2" presStyleIdx="5" presStyleCnt="8"/>
      <dgm:spPr/>
      <dgm:t>
        <a:bodyPr/>
        <a:lstStyle/>
        <a:p>
          <a:endParaRPr lang="nl-BE"/>
        </a:p>
      </dgm:t>
    </dgm:pt>
    <dgm:pt modelId="{48929061-AB55-487C-854E-DE99CE0B96C5}" type="pres">
      <dgm:prSet presAssocID="{FA1909A9-6168-4F18-B741-E52125F7A06B}" presName="childText" presStyleLbl="bgAcc1" presStyleIdx="5" presStyleCnt="8" custScaleX="168157">
        <dgm:presLayoutVars>
          <dgm:bulletEnabled val="1"/>
        </dgm:presLayoutVars>
      </dgm:prSet>
      <dgm:spPr/>
      <dgm:t>
        <a:bodyPr/>
        <a:lstStyle/>
        <a:p>
          <a:endParaRPr lang="nl-BE"/>
        </a:p>
      </dgm:t>
    </dgm:pt>
    <dgm:pt modelId="{07CAEEFF-C014-496F-B087-3371F3D7979D}" type="pres">
      <dgm:prSet presAssocID="{5D6BC1EA-CF42-4C03-B6BD-D5794CB66445}" presName="Name13" presStyleLbl="parChTrans1D2" presStyleIdx="6" presStyleCnt="8"/>
      <dgm:spPr/>
      <dgm:t>
        <a:bodyPr/>
        <a:lstStyle/>
        <a:p>
          <a:endParaRPr lang="nl-BE"/>
        </a:p>
      </dgm:t>
    </dgm:pt>
    <dgm:pt modelId="{4D3BC961-93E8-4DC0-9227-7284E1A3576E}" type="pres">
      <dgm:prSet presAssocID="{751CEAB2-F820-42A2-AE26-4A679F540533}" presName="childText" presStyleLbl="bgAcc1" presStyleIdx="6" presStyleCnt="8" custScaleX="159328">
        <dgm:presLayoutVars>
          <dgm:bulletEnabled val="1"/>
        </dgm:presLayoutVars>
      </dgm:prSet>
      <dgm:spPr/>
      <dgm:t>
        <a:bodyPr/>
        <a:lstStyle/>
        <a:p>
          <a:endParaRPr lang="nl-BE"/>
        </a:p>
      </dgm:t>
    </dgm:pt>
    <dgm:pt modelId="{DFB0C522-2F8A-40D1-A14E-E1ACD478063F}" type="pres">
      <dgm:prSet presAssocID="{979C4720-EB4A-45EF-B213-0CF4131D8CBE}" presName="Name13" presStyleLbl="parChTrans1D2" presStyleIdx="7" presStyleCnt="8"/>
      <dgm:spPr/>
      <dgm:t>
        <a:bodyPr/>
        <a:lstStyle/>
        <a:p>
          <a:endParaRPr lang="nl-BE"/>
        </a:p>
      </dgm:t>
    </dgm:pt>
    <dgm:pt modelId="{6C2AF4E8-CA83-4A0D-B77F-B02DDD1612DA}" type="pres">
      <dgm:prSet presAssocID="{016FAB99-1DC4-4439-B794-05044C0CC853}" presName="childText" presStyleLbl="bgAcc1" presStyleIdx="7" presStyleCnt="8" custScaleX="194658">
        <dgm:presLayoutVars>
          <dgm:bulletEnabled val="1"/>
        </dgm:presLayoutVars>
      </dgm:prSet>
      <dgm:spPr/>
      <dgm:t>
        <a:bodyPr/>
        <a:lstStyle/>
        <a:p>
          <a:endParaRPr lang="nl-BE"/>
        </a:p>
      </dgm:t>
    </dgm:pt>
  </dgm:ptLst>
  <dgm:cxnLst>
    <dgm:cxn modelId="{1C7BFD7A-24D6-4AAA-9E44-A3F13443A2E8}" type="presOf" srcId="{979C4720-EB4A-45EF-B213-0CF4131D8CBE}" destId="{DFB0C522-2F8A-40D1-A14E-E1ACD478063F}" srcOrd="0" destOrd="0" presId="urn:microsoft.com/office/officeart/2005/8/layout/hierarchy3"/>
    <dgm:cxn modelId="{81BC217B-110A-4D0F-86FF-2FB4A773E355}" srcId="{16F40CA3-09DD-4F50-AB2E-B58C94A9F2F8}" destId="{D90F26E4-08DF-46DD-B675-D01BF09A5ED1}" srcOrd="1" destOrd="0" parTransId="{8479FF9F-9B73-429D-9A82-2ED2E328F6FB}" sibTransId="{FBC633DC-6417-45EE-81B2-6618DB2FF1CA}"/>
    <dgm:cxn modelId="{DED9ACF0-0C75-4257-AD17-11D4F139F25C}" type="presOf" srcId="{D90F26E4-08DF-46DD-B675-D01BF09A5ED1}" destId="{BBFD9DDC-7EE2-49E1-A124-6F7848727421}" srcOrd="0" destOrd="0" presId="urn:microsoft.com/office/officeart/2005/8/layout/hierarchy3"/>
    <dgm:cxn modelId="{E0823E92-471E-4214-A070-0E90DB91B7F2}" srcId="{6AF5399C-615E-42B5-B669-FE7402F6F8E8}" destId="{37C8BC4A-24A3-4559-A9FA-60DF90875270}" srcOrd="1" destOrd="0" parTransId="{0A3BECFB-A44A-48D5-8397-31AF6F1A913E}" sibTransId="{84474938-3C74-4860-B403-593296A66835}"/>
    <dgm:cxn modelId="{D37B17BA-625B-409B-AE79-372139CDA3CD}" type="presOf" srcId="{16F40CA3-09DD-4F50-AB2E-B58C94A9F2F8}" destId="{AA7D4DB0-FA7B-4E2A-BEC1-FB5764D7684A}" srcOrd="1" destOrd="0" presId="urn:microsoft.com/office/officeart/2005/8/layout/hierarchy3"/>
    <dgm:cxn modelId="{DB163DEF-9718-4DC0-B94B-CA1E9A4A2283}" type="presOf" srcId="{A1815493-C08E-4499-8265-440D7E0B97A1}" destId="{8289F3F4-4ADC-4D7F-8B64-E3335E55BB6A}" srcOrd="0" destOrd="0" presId="urn:microsoft.com/office/officeart/2005/8/layout/hierarchy3"/>
    <dgm:cxn modelId="{AE0FBFC2-4B75-45CD-891E-2FF531D5AD1A}" type="presOf" srcId="{16F40CA3-09DD-4F50-AB2E-B58C94A9F2F8}" destId="{F4A738B1-507C-4D4D-9D79-604E287F7EF5}" srcOrd="0" destOrd="0" presId="urn:microsoft.com/office/officeart/2005/8/layout/hierarchy3"/>
    <dgm:cxn modelId="{2878C053-155D-4312-ABF1-1EFCFDC1EEAB}" type="presOf" srcId="{016FAB99-1DC4-4439-B794-05044C0CC853}" destId="{6C2AF4E8-CA83-4A0D-B77F-B02DDD1612DA}" srcOrd="0" destOrd="0" presId="urn:microsoft.com/office/officeart/2005/8/layout/hierarchy3"/>
    <dgm:cxn modelId="{26B16528-2ECA-477D-8A9B-AF20AD4CE4D0}" srcId="{37C8BC4A-24A3-4559-A9FA-60DF90875270}" destId="{A1815493-C08E-4499-8265-440D7E0B97A1}" srcOrd="0" destOrd="0" parTransId="{CF9B56AB-FDB7-454C-B218-8C3426C89CE5}" sibTransId="{05728195-A461-4201-AAB5-FB8FCAAB7EEA}"/>
    <dgm:cxn modelId="{FD49B7C1-FF03-4397-B55D-C6D77E208F57}" srcId="{16F40CA3-09DD-4F50-AB2E-B58C94A9F2F8}" destId="{D6D9C8C8-77FA-4368-8D42-8756A9E75897}" srcOrd="3" destOrd="0" parTransId="{96B8410C-D2D7-4CFC-BA3B-C2E9DB14DEA5}" sibTransId="{A41B8383-1CA9-4CE3-AF9C-3C7CA4C38C53}"/>
    <dgm:cxn modelId="{3CB842B6-2244-4496-A046-1DF64CBCED58}" srcId="{16F40CA3-09DD-4F50-AB2E-B58C94A9F2F8}" destId="{ECDF397B-7E32-4FAA-8DCF-AAEC0A59FE5A}" srcOrd="2" destOrd="0" parTransId="{D04339FD-7A73-4006-A106-FED9F34265E9}" sibTransId="{9B28EF4F-144F-4E0A-9C1B-1121EC1CA85B}"/>
    <dgm:cxn modelId="{B2120170-B037-4E7D-AEC5-FE919BE477DF}" srcId="{37C8BC4A-24A3-4559-A9FA-60DF90875270}" destId="{016FAB99-1DC4-4439-B794-05044C0CC853}" srcOrd="3" destOrd="0" parTransId="{979C4720-EB4A-45EF-B213-0CF4131D8CBE}" sibTransId="{7DC9EDC9-11D5-4F55-9456-F490DF053E17}"/>
    <dgm:cxn modelId="{3978A4F4-919D-40B0-B91B-3FB8F09A07A9}" srcId="{6AF5399C-615E-42B5-B669-FE7402F6F8E8}" destId="{16F40CA3-09DD-4F50-AB2E-B58C94A9F2F8}" srcOrd="0" destOrd="0" parTransId="{A7C23856-DB93-4DAC-B708-1D853EF26D6E}" sibTransId="{58407D50-A6CB-44C7-830B-FC3A539885E8}"/>
    <dgm:cxn modelId="{8C3DBC35-61DE-4361-B19D-2487B1B7A62E}" type="presOf" srcId="{BAA1C03A-7C03-41AB-B426-A29FEA6287D8}" destId="{50701D32-262E-40D9-A8A8-48B00320838E}" srcOrd="0" destOrd="0" presId="urn:microsoft.com/office/officeart/2005/8/layout/hierarchy3"/>
    <dgm:cxn modelId="{49F67D3B-00B3-455C-A6E1-8A7BFD798A4D}" type="presOf" srcId="{751CEAB2-F820-42A2-AE26-4A679F540533}" destId="{4D3BC961-93E8-4DC0-9227-7284E1A3576E}" srcOrd="0" destOrd="0" presId="urn:microsoft.com/office/officeart/2005/8/layout/hierarchy3"/>
    <dgm:cxn modelId="{22A0B29F-4018-49B1-9F03-CC7F85A81A29}" type="presOf" srcId="{96B8410C-D2D7-4CFC-BA3B-C2E9DB14DEA5}" destId="{A4D2F239-8F27-4B46-8981-603913C15034}" srcOrd="0" destOrd="0" presId="urn:microsoft.com/office/officeart/2005/8/layout/hierarchy3"/>
    <dgm:cxn modelId="{94E91A07-5C80-4E8E-AD22-905ED6813F51}" type="presOf" srcId="{8479FF9F-9B73-429D-9A82-2ED2E328F6FB}" destId="{C5FFC846-B930-4F75-8ABA-4349F802B595}" srcOrd="0" destOrd="0" presId="urn:microsoft.com/office/officeart/2005/8/layout/hierarchy3"/>
    <dgm:cxn modelId="{1D29D2D5-3B37-4455-B23C-373151C7AA8F}" srcId="{37C8BC4A-24A3-4559-A9FA-60DF90875270}" destId="{FA1909A9-6168-4F18-B741-E52125F7A06B}" srcOrd="1" destOrd="0" parTransId="{879A16FD-5955-41FF-B10C-E62E6286667F}" sibTransId="{A1FF059E-BDDE-4DE5-A4CD-0D0CA1E87784}"/>
    <dgm:cxn modelId="{0A89C3FE-1B9F-4D3B-91B1-BCD23667589E}" type="presOf" srcId="{879A16FD-5955-41FF-B10C-E62E6286667F}" destId="{913B5D77-ED51-43EA-BC97-353FADF39680}" srcOrd="0" destOrd="0" presId="urn:microsoft.com/office/officeart/2005/8/layout/hierarchy3"/>
    <dgm:cxn modelId="{777B7CE0-CD23-41A7-B79A-0B87EE602CF2}" srcId="{16F40CA3-09DD-4F50-AB2E-B58C94A9F2F8}" destId="{24D75A01-0C58-4A87-ACB3-8226EB661980}" srcOrd="0" destOrd="0" parTransId="{BAA1C03A-7C03-41AB-B426-A29FEA6287D8}" sibTransId="{B7DD2FCE-CFB2-4984-BE07-9307874BBEF4}"/>
    <dgm:cxn modelId="{32C775FD-C55C-40B3-A660-B92D33BAD4F0}" type="presOf" srcId="{24D75A01-0C58-4A87-ACB3-8226EB661980}" destId="{2E676951-3D90-4434-B744-ABFE0C0630B0}" srcOrd="0" destOrd="0" presId="urn:microsoft.com/office/officeart/2005/8/layout/hierarchy3"/>
    <dgm:cxn modelId="{E9E90F69-CB12-4487-9406-D1BF2573ED59}" type="presOf" srcId="{FA1909A9-6168-4F18-B741-E52125F7A06B}" destId="{48929061-AB55-487C-854E-DE99CE0B96C5}" srcOrd="0" destOrd="0" presId="urn:microsoft.com/office/officeart/2005/8/layout/hierarchy3"/>
    <dgm:cxn modelId="{42CA782D-02B4-465F-A5A8-37A952215325}" type="presOf" srcId="{37C8BC4A-24A3-4559-A9FA-60DF90875270}" destId="{2E712860-1456-4E7D-BED8-5F11A766D01E}" srcOrd="0" destOrd="0" presId="urn:microsoft.com/office/officeart/2005/8/layout/hierarchy3"/>
    <dgm:cxn modelId="{1F50CDD2-9519-4134-AC44-23EF79ECC5DC}" type="presOf" srcId="{5D6BC1EA-CF42-4C03-B6BD-D5794CB66445}" destId="{07CAEEFF-C014-496F-B087-3371F3D7979D}" srcOrd="0" destOrd="0" presId="urn:microsoft.com/office/officeart/2005/8/layout/hierarchy3"/>
    <dgm:cxn modelId="{D63A7340-10CC-420A-9DD6-3960BCF1A0DD}" type="presOf" srcId="{CF9B56AB-FDB7-454C-B218-8C3426C89CE5}" destId="{C9782E01-697A-4AE9-8991-CEC17D057BF8}" srcOrd="0" destOrd="0" presId="urn:microsoft.com/office/officeart/2005/8/layout/hierarchy3"/>
    <dgm:cxn modelId="{D0F4A223-0E05-4CE8-A8F1-8123376B6C19}" srcId="{37C8BC4A-24A3-4559-A9FA-60DF90875270}" destId="{751CEAB2-F820-42A2-AE26-4A679F540533}" srcOrd="2" destOrd="0" parTransId="{5D6BC1EA-CF42-4C03-B6BD-D5794CB66445}" sibTransId="{ABC0C7E5-CBEE-4F1B-831B-F668964C17ED}"/>
    <dgm:cxn modelId="{D66C14ED-4B51-48E5-9437-6B66A51EED2A}" type="presOf" srcId="{37C8BC4A-24A3-4559-A9FA-60DF90875270}" destId="{900F5B93-7513-40AB-9458-B3F654246C0D}" srcOrd="1" destOrd="0" presId="urn:microsoft.com/office/officeart/2005/8/layout/hierarchy3"/>
    <dgm:cxn modelId="{D4F56362-24E9-4493-86E6-6023B24F0110}" type="presOf" srcId="{D04339FD-7A73-4006-A106-FED9F34265E9}" destId="{23A49515-92A6-462D-A0A4-BE11348CB856}" srcOrd="0" destOrd="0" presId="urn:microsoft.com/office/officeart/2005/8/layout/hierarchy3"/>
    <dgm:cxn modelId="{EA930496-0578-4F20-9E97-68D279DCF40A}" type="presOf" srcId="{ECDF397B-7E32-4FAA-8DCF-AAEC0A59FE5A}" destId="{84C2D2BF-D439-4DFC-8040-B6FD1B0B889A}" srcOrd="0" destOrd="0" presId="urn:microsoft.com/office/officeart/2005/8/layout/hierarchy3"/>
    <dgm:cxn modelId="{695792DB-50BB-425D-8FE4-E7682223C33E}" type="presOf" srcId="{D6D9C8C8-77FA-4368-8D42-8756A9E75897}" destId="{1CF48A41-51E3-4C5E-A942-45DE6331C5B9}" srcOrd="0" destOrd="0" presId="urn:microsoft.com/office/officeart/2005/8/layout/hierarchy3"/>
    <dgm:cxn modelId="{6ABF1EDF-1048-4387-B8B2-3F11AD3A9B5A}" type="presOf" srcId="{6AF5399C-615E-42B5-B669-FE7402F6F8E8}" destId="{63F062EE-47B5-46D2-835A-B183E0227B55}" srcOrd="0" destOrd="0" presId="urn:microsoft.com/office/officeart/2005/8/layout/hierarchy3"/>
    <dgm:cxn modelId="{E2251C7E-2D64-43DA-9113-1BE5B17D9E76}" type="presParOf" srcId="{63F062EE-47B5-46D2-835A-B183E0227B55}" destId="{90BF9D10-FA58-4799-8912-07A02A561113}" srcOrd="0" destOrd="0" presId="urn:microsoft.com/office/officeart/2005/8/layout/hierarchy3"/>
    <dgm:cxn modelId="{FA9CC783-2E74-4143-8A29-80919DBF290B}" type="presParOf" srcId="{90BF9D10-FA58-4799-8912-07A02A561113}" destId="{CF859DF2-F731-49B3-AF0E-8CDDD103D7B4}" srcOrd="0" destOrd="0" presId="urn:microsoft.com/office/officeart/2005/8/layout/hierarchy3"/>
    <dgm:cxn modelId="{44E0B702-B7D2-4CF0-8721-1A585DF26A0F}" type="presParOf" srcId="{CF859DF2-F731-49B3-AF0E-8CDDD103D7B4}" destId="{F4A738B1-507C-4D4D-9D79-604E287F7EF5}" srcOrd="0" destOrd="0" presId="urn:microsoft.com/office/officeart/2005/8/layout/hierarchy3"/>
    <dgm:cxn modelId="{CF20C0D6-2B55-471D-BED0-C44EC1BD7F4C}" type="presParOf" srcId="{CF859DF2-F731-49B3-AF0E-8CDDD103D7B4}" destId="{AA7D4DB0-FA7B-4E2A-BEC1-FB5764D7684A}" srcOrd="1" destOrd="0" presId="urn:microsoft.com/office/officeart/2005/8/layout/hierarchy3"/>
    <dgm:cxn modelId="{200868A3-D638-45E4-88DC-71896751B621}" type="presParOf" srcId="{90BF9D10-FA58-4799-8912-07A02A561113}" destId="{4FD46F3D-EFA7-4820-8306-7DD54EAAD401}" srcOrd="1" destOrd="0" presId="urn:microsoft.com/office/officeart/2005/8/layout/hierarchy3"/>
    <dgm:cxn modelId="{1EF1BE46-73D4-4B85-A4CF-74E1CF09FB2A}" type="presParOf" srcId="{4FD46F3D-EFA7-4820-8306-7DD54EAAD401}" destId="{50701D32-262E-40D9-A8A8-48B00320838E}" srcOrd="0" destOrd="0" presId="urn:microsoft.com/office/officeart/2005/8/layout/hierarchy3"/>
    <dgm:cxn modelId="{E5451A51-7192-4654-BB80-7E1F79DC4332}" type="presParOf" srcId="{4FD46F3D-EFA7-4820-8306-7DD54EAAD401}" destId="{2E676951-3D90-4434-B744-ABFE0C0630B0}" srcOrd="1" destOrd="0" presId="urn:microsoft.com/office/officeart/2005/8/layout/hierarchy3"/>
    <dgm:cxn modelId="{5AF48057-2D04-411D-9678-EBD9AA85CE9D}" type="presParOf" srcId="{4FD46F3D-EFA7-4820-8306-7DD54EAAD401}" destId="{C5FFC846-B930-4F75-8ABA-4349F802B595}" srcOrd="2" destOrd="0" presId="urn:microsoft.com/office/officeart/2005/8/layout/hierarchy3"/>
    <dgm:cxn modelId="{BB1C54E7-85FB-4E2A-9F51-AF4B0BA6EA82}" type="presParOf" srcId="{4FD46F3D-EFA7-4820-8306-7DD54EAAD401}" destId="{BBFD9DDC-7EE2-49E1-A124-6F7848727421}" srcOrd="3" destOrd="0" presId="urn:microsoft.com/office/officeart/2005/8/layout/hierarchy3"/>
    <dgm:cxn modelId="{7A9D3A75-456D-4016-AC50-FCBA336F4159}" type="presParOf" srcId="{4FD46F3D-EFA7-4820-8306-7DD54EAAD401}" destId="{23A49515-92A6-462D-A0A4-BE11348CB856}" srcOrd="4" destOrd="0" presId="urn:microsoft.com/office/officeart/2005/8/layout/hierarchy3"/>
    <dgm:cxn modelId="{669B74E4-A700-42A0-9953-CCD3B291DE2E}" type="presParOf" srcId="{4FD46F3D-EFA7-4820-8306-7DD54EAAD401}" destId="{84C2D2BF-D439-4DFC-8040-B6FD1B0B889A}" srcOrd="5" destOrd="0" presId="urn:microsoft.com/office/officeart/2005/8/layout/hierarchy3"/>
    <dgm:cxn modelId="{4ABE7851-D548-48CA-804F-F588D8FF4030}" type="presParOf" srcId="{4FD46F3D-EFA7-4820-8306-7DD54EAAD401}" destId="{A4D2F239-8F27-4B46-8981-603913C15034}" srcOrd="6" destOrd="0" presId="urn:microsoft.com/office/officeart/2005/8/layout/hierarchy3"/>
    <dgm:cxn modelId="{4AF7BC34-7DF8-4345-8CDF-6E7BDF2BCBEE}" type="presParOf" srcId="{4FD46F3D-EFA7-4820-8306-7DD54EAAD401}" destId="{1CF48A41-51E3-4C5E-A942-45DE6331C5B9}" srcOrd="7" destOrd="0" presId="urn:microsoft.com/office/officeart/2005/8/layout/hierarchy3"/>
    <dgm:cxn modelId="{60680B34-A27F-4CAA-A177-ACF1827B23C0}" type="presParOf" srcId="{63F062EE-47B5-46D2-835A-B183E0227B55}" destId="{F93C2A15-C645-4B1F-9982-1E1B9C13DCDD}" srcOrd="1" destOrd="0" presId="urn:microsoft.com/office/officeart/2005/8/layout/hierarchy3"/>
    <dgm:cxn modelId="{30688FEC-0D75-4BD8-B15D-B6FB4D785C2A}" type="presParOf" srcId="{F93C2A15-C645-4B1F-9982-1E1B9C13DCDD}" destId="{E46E2E91-0EC8-4EA7-84E3-99CD9D60005A}" srcOrd="0" destOrd="0" presId="urn:microsoft.com/office/officeart/2005/8/layout/hierarchy3"/>
    <dgm:cxn modelId="{05CC6B68-6F5E-4DA0-9EB3-F02040D09077}" type="presParOf" srcId="{E46E2E91-0EC8-4EA7-84E3-99CD9D60005A}" destId="{2E712860-1456-4E7D-BED8-5F11A766D01E}" srcOrd="0" destOrd="0" presId="urn:microsoft.com/office/officeart/2005/8/layout/hierarchy3"/>
    <dgm:cxn modelId="{51C26E14-426A-44FD-BA0E-8E24F3A88729}" type="presParOf" srcId="{E46E2E91-0EC8-4EA7-84E3-99CD9D60005A}" destId="{900F5B93-7513-40AB-9458-B3F654246C0D}" srcOrd="1" destOrd="0" presId="urn:microsoft.com/office/officeart/2005/8/layout/hierarchy3"/>
    <dgm:cxn modelId="{9C23DBF7-4B64-47AB-B2D2-16A4C65E3398}" type="presParOf" srcId="{F93C2A15-C645-4B1F-9982-1E1B9C13DCDD}" destId="{35174A36-1283-4CBA-80F5-0F809B407A29}" srcOrd="1" destOrd="0" presId="urn:microsoft.com/office/officeart/2005/8/layout/hierarchy3"/>
    <dgm:cxn modelId="{D54C25A2-246B-4930-8546-DE192E709B04}" type="presParOf" srcId="{35174A36-1283-4CBA-80F5-0F809B407A29}" destId="{C9782E01-697A-4AE9-8991-CEC17D057BF8}" srcOrd="0" destOrd="0" presId="urn:microsoft.com/office/officeart/2005/8/layout/hierarchy3"/>
    <dgm:cxn modelId="{DA7A18BE-502B-45B1-B37B-7DF86725090A}" type="presParOf" srcId="{35174A36-1283-4CBA-80F5-0F809B407A29}" destId="{8289F3F4-4ADC-4D7F-8B64-E3335E55BB6A}" srcOrd="1" destOrd="0" presId="urn:microsoft.com/office/officeart/2005/8/layout/hierarchy3"/>
    <dgm:cxn modelId="{7929E307-E967-42E0-8C0A-030585FB22FB}" type="presParOf" srcId="{35174A36-1283-4CBA-80F5-0F809B407A29}" destId="{913B5D77-ED51-43EA-BC97-353FADF39680}" srcOrd="2" destOrd="0" presId="urn:microsoft.com/office/officeart/2005/8/layout/hierarchy3"/>
    <dgm:cxn modelId="{62C789AD-CE2C-441A-AE28-0BEF18E26CF1}" type="presParOf" srcId="{35174A36-1283-4CBA-80F5-0F809B407A29}" destId="{48929061-AB55-487C-854E-DE99CE0B96C5}" srcOrd="3" destOrd="0" presId="urn:microsoft.com/office/officeart/2005/8/layout/hierarchy3"/>
    <dgm:cxn modelId="{B4D6C12C-1802-41D4-80B5-6DB71AF2E3F1}" type="presParOf" srcId="{35174A36-1283-4CBA-80F5-0F809B407A29}" destId="{07CAEEFF-C014-496F-B087-3371F3D7979D}" srcOrd="4" destOrd="0" presId="urn:microsoft.com/office/officeart/2005/8/layout/hierarchy3"/>
    <dgm:cxn modelId="{6AB843D6-28DE-4D00-BF38-7BD8A7291E98}" type="presParOf" srcId="{35174A36-1283-4CBA-80F5-0F809B407A29}" destId="{4D3BC961-93E8-4DC0-9227-7284E1A3576E}" srcOrd="5" destOrd="0" presId="urn:microsoft.com/office/officeart/2005/8/layout/hierarchy3"/>
    <dgm:cxn modelId="{2660D7FD-92EF-4892-888E-02D5167FE037}" type="presParOf" srcId="{35174A36-1283-4CBA-80F5-0F809B407A29}" destId="{DFB0C522-2F8A-40D1-A14E-E1ACD478063F}" srcOrd="6" destOrd="0" presId="urn:microsoft.com/office/officeart/2005/8/layout/hierarchy3"/>
    <dgm:cxn modelId="{62D33EA1-D9E9-4633-A5FC-9DF9C06563F7}" type="presParOf" srcId="{35174A36-1283-4CBA-80F5-0F809B407A29}" destId="{6C2AF4E8-CA83-4A0D-B77F-B02DDD1612DA}"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DAA662-9984-400B-9CFE-EFB2D6485ABC}" type="doc">
      <dgm:prSet loTypeId="urn:microsoft.com/office/officeart/2005/8/layout/venn1" loCatId="relationship" qsTypeId="urn:microsoft.com/office/officeart/2005/8/quickstyle/simple1" qsCatId="simple" csTypeId="urn:microsoft.com/office/officeart/2005/8/colors/accent1_2" csCatId="accent1" phldr="1"/>
      <dgm:spPr/>
    </dgm:pt>
    <dgm:pt modelId="{E2FD92B0-5C88-444D-9343-F038955D35A5}">
      <dgm:prSet phldrT="[Tekst]" custT="1"/>
      <dgm:spPr>
        <a:solidFill>
          <a:schemeClr val="accent2">
            <a:lumMod val="75000"/>
            <a:alpha val="50000"/>
          </a:schemeClr>
        </a:solidFill>
        <a:ln>
          <a:solidFill>
            <a:schemeClr val="accent2">
              <a:lumMod val="60000"/>
              <a:lumOff val="40000"/>
            </a:schemeClr>
          </a:solidFill>
        </a:ln>
      </dgm:spPr>
      <dgm:t>
        <a:bodyPr vert="horz" anchor="ctr"/>
        <a:lstStyle/>
        <a:p>
          <a:pPr algn="l"/>
          <a:endParaRPr lang="nl-BE" sz="3600" dirty="0"/>
        </a:p>
      </dgm:t>
    </dgm:pt>
    <dgm:pt modelId="{81ABEA7C-62CD-4020-929D-CE5CF0D21783}" type="parTrans" cxnId="{E5885F69-94CC-4228-B6F6-1823743190D8}">
      <dgm:prSet/>
      <dgm:spPr/>
      <dgm:t>
        <a:bodyPr/>
        <a:lstStyle/>
        <a:p>
          <a:endParaRPr lang="nl-BE"/>
        </a:p>
      </dgm:t>
    </dgm:pt>
    <dgm:pt modelId="{6964ECAA-5C6C-426F-84CF-F341A8DC621D}" type="sibTrans" cxnId="{E5885F69-94CC-4228-B6F6-1823743190D8}">
      <dgm:prSet/>
      <dgm:spPr/>
      <dgm:t>
        <a:bodyPr/>
        <a:lstStyle/>
        <a:p>
          <a:endParaRPr lang="nl-BE"/>
        </a:p>
      </dgm:t>
    </dgm:pt>
    <dgm:pt modelId="{84F25691-8D94-4458-99C0-1CCA5392020C}">
      <dgm:prSet phldrT="[Tekst]" custT="1"/>
      <dgm:spPr>
        <a:solidFill>
          <a:srgbClr val="00B0F0">
            <a:alpha val="50000"/>
          </a:srgbClr>
        </a:solidFill>
        <a:ln>
          <a:solidFill>
            <a:schemeClr val="bg2">
              <a:lumMod val="75000"/>
            </a:schemeClr>
          </a:solidFill>
        </a:ln>
      </dgm:spPr>
      <dgm:t>
        <a:bodyPr lIns="0" anchor="ctr"/>
        <a:lstStyle/>
        <a:p>
          <a:pPr algn="r"/>
          <a:endParaRPr lang="nl-BE" sz="3600" dirty="0"/>
        </a:p>
      </dgm:t>
    </dgm:pt>
    <dgm:pt modelId="{51FC02B7-D185-479F-B552-7B2CFC028B63}" type="parTrans" cxnId="{65A9A2F5-EA6A-4D2E-935A-5B1D3E219CCE}">
      <dgm:prSet/>
      <dgm:spPr/>
      <dgm:t>
        <a:bodyPr/>
        <a:lstStyle/>
        <a:p>
          <a:endParaRPr lang="nl-BE"/>
        </a:p>
      </dgm:t>
    </dgm:pt>
    <dgm:pt modelId="{DA475C1F-C3F0-413B-8CAE-E4C85D25C8D0}" type="sibTrans" cxnId="{65A9A2F5-EA6A-4D2E-935A-5B1D3E219CCE}">
      <dgm:prSet/>
      <dgm:spPr/>
      <dgm:t>
        <a:bodyPr/>
        <a:lstStyle/>
        <a:p>
          <a:endParaRPr lang="nl-BE"/>
        </a:p>
      </dgm:t>
    </dgm:pt>
    <dgm:pt modelId="{7E43F6D0-8D10-4FEB-9951-3B169D324018}" type="pres">
      <dgm:prSet presAssocID="{D0DAA662-9984-400B-9CFE-EFB2D6485ABC}" presName="compositeShape" presStyleCnt="0">
        <dgm:presLayoutVars>
          <dgm:chMax val="7"/>
          <dgm:dir/>
          <dgm:resizeHandles val="exact"/>
        </dgm:presLayoutVars>
      </dgm:prSet>
      <dgm:spPr/>
    </dgm:pt>
    <dgm:pt modelId="{94EAC48F-610A-4812-A9C4-17AD1922A57D}" type="pres">
      <dgm:prSet presAssocID="{E2FD92B0-5C88-444D-9343-F038955D35A5}" presName="circ1" presStyleLbl="vennNode1" presStyleIdx="0" presStyleCnt="2" custScaleX="148377" custLinFactNeighborX="37362" custLinFactNeighborY="-273"/>
      <dgm:spPr/>
      <dgm:t>
        <a:bodyPr/>
        <a:lstStyle/>
        <a:p>
          <a:endParaRPr lang="nl-BE"/>
        </a:p>
      </dgm:t>
    </dgm:pt>
    <dgm:pt modelId="{F670E8A9-D741-4F60-ADAB-26F5382A309A}" type="pres">
      <dgm:prSet presAssocID="{E2FD92B0-5C88-444D-9343-F038955D35A5}" presName="circ1Tx" presStyleLbl="revTx" presStyleIdx="0" presStyleCnt="0">
        <dgm:presLayoutVars>
          <dgm:chMax val="0"/>
          <dgm:chPref val="0"/>
          <dgm:bulletEnabled val="1"/>
        </dgm:presLayoutVars>
      </dgm:prSet>
      <dgm:spPr/>
      <dgm:t>
        <a:bodyPr/>
        <a:lstStyle/>
        <a:p>
          <a:endParaRPr lang="nl-BE"/>
        </a:p>
      </dgm:t>
    </dgm:pt>
    <dgm:pt modelId="{E86F8268-4CEC-413E-9CB1-CEDA02369F02}" type="pres">
      <dgm:prSet presAssocID="{84F25691-8D94-4458-99C0-1CCA5392020C}" presName="circ2" presStyleLbl="vennNode1" presStyleIdx="1" presStyleCnt="2" custScaleX="143137" custLinFactNeighborX="-1285" custLinFactNeighborY="-273"/>
      <dgm:spPr/>
      <dgm:t>
        <a:bodyPr/>
        <a:lstStyle/>
        <a:p>
          <a:endParaRPr lang="nl-BE"/>
        </a:p>
      </dgm:t>
    </dgm:pt>
    <dgm:pt modelId="{E4D8E82E-DE41-46B8-A1C2-574F7A58F615}" type="pres">
      <dgm:prSet presAssocID="{84F25691-8D94-4458-99C0-1CCA5392020C}" presName="circ2Tx" presStyleLbl="revTx" presStyleIdx="0" presStyleCnt="0">
        <dgm:presLayoutVars>
          <dgm:chMax val="0"/>
          <dgm:chPref val="0"/>
          <dgm:bulletEnabled val="1"/>
        </dgm:presLayoutVars>
      </dgm:prSet>
      <dgm:spPr/>
      <dgm:t>
        <a:bodyPr/>
        <a:lstStyle/>
        <a:p>
          <a:endParaRPr lang="nl-BE"/>
        </a:p>
      </dgm:t>
    </dgm:pt>
  </dgm:ptLst>
  <dgm:cxnLst>
    <dgm:cxn modelId="{C9166D0C-01EB-426B-AE3D-700131D3D889}" type="presOf" srcId="{84F25691-8D94-4458-99C0-1CCA5392020C}" destId="{E4D8E82E-DE41-46B8-A1C2-574F7A58F615}" srcOrd="1" destOrd="0" presId="urn:microsoft.com/office/officeart/2005/8/layout/venn1"/>
    <dgm:cxn modelId="{A82D125B-5407-4C50-9F25-396BE340D302}" type="presOf" srcId="{D0DAA662-9984-400B-9CFE-EFB2D6485ABC}" destId="{7E43F6D0-8D10-4FEB-9951-3B169D324018}" srcOrd="0" destOrd="0" presId="urn:microsoft.com/office/officeart/2005/8/layout/venn1"/>
    <dgm:cxn modelId="{3988E3D5-F8B5-460A-ABCD-1624D639A67D}" type="presOf" srcId="{84F25691-8D94-4458-99C0-1CCA5392020C}" destId="{E86F8268-4CEC-413E-9CB1-CEDA02369F02}" srcOrd="0" destOrd="0" presId="urn:microsoft.com/office/officeart/2005/8/layout/venn1"/>
    <dgm:cxn modelId="{65A9A2F5-EA6A-4D2E-935A-5B1D3E219CCE}" srcId="{D0DAA662-9984-400B-9CFE-EFB2D6485ABC}" destId="{84F25691-8D94-4458-99C0-1CCA5392020C}" srcOrd="1" destOrd="0" parTransId="{51FC02B7-D185-479F-B552-7B2CFC028B63}" sibTransId="{DA475C1F-C3F0-413B-8CAE-E4C85D25C8D0}"/>
    <dgm:cxn modelId="{53A8BF11-FCD7-4975-9855-F33EED2F2EAD}" type="presOf" srcId="{E2FD92B0-5C88-444D-9343-F038955D35A5}" destId="{F670E8A9-D741-4F60-ADAB-26F5382A309A}" srcOrd="1" destOrd="0" presId="urn:microsoft.com/office/officeart/2005/8/layout/venn1"/>
    <dgm:cxn modelId="{E191C13C-7824-4A55-A727-C00DFBE62E11}" type="presOf" srcId="{E2FD92B0-5C88-444D-9343-F038955D35A5}" destId="{94EAC48F-610A-4812-A9C4-17AD1922A57D}" srcOrd="0" destOrd="0" presId="urn:microsoft.com/office/officeart/2005/8/layout/venn1"/>
    <dgm:cxn modelId="{E5885F69-94CC-4228-B6F6-1823743190D8}" srcId="{D0DAA662-9984-400B-9CFE-EFB2D6485ABC}" destId="{E2FD92B0-5C88-444D-9343-F038955D35A5}" srcOrd="0" destOrd="0" parTransId="{81ABEA7C-62CD-4020-929D-CE5CF0D21783}" sibTransId="{6964ECAA-5C6C-426F-84CF-F341A8DC621D}"/>
    <dgm:cxn modelId="{B1FD8904-BD52-4AD9-805B-C4A7F5E6D9CD}" type="presParOf" srcId="{7E43F6D0-8D10-4FEB-9951-3B169D324018}" destId="{94EAC48F-610A-4812-A9C4-17AD1922A57D}" srcOrd="0" destOrd="0" presId="urn:microsoft.com/office/officeart/2005/8/layout/venn1"/>
    <dgm:cxn modelId="{392F3E0F-49FB-466D-8A99-D7461F522FC8}" type="presParOf" srcId="{7E43F6D0-8D10-4FEB-9951-3B169D324018}" destId="{F670E8A9-D741-4F60-ADAB-26F5382A309A}" srcOrd="1" destOrd="0" presId="urn:microsoft.com/office/officeart/2005/8/layout/venn1"/>
    <dgm:cxn modelId="{7D7334FD-CA62-4DC5-B370-D49AFD3F3723}" type="presParOf" srcId="{7E43F6D0-8D10-4FEB-9951-3B169D324018}" destId="{E86F8268-4CEC-413E-9CB1-CEDA02369F02}" srcOrd="2" destOrd="0" presId="urn:microsoft.com/office/officeart/2005/8/layout/venn1"/>
    <dgm:cxn modelId="{375C7417-E61D-413B-89CD-4E544978563F}" type="presParOf" srcId="{7E43F6D0-8D10-4FEB-9951-3B169D324018}" destId="{E4D8E82E-DE41-46B8-A1C2-574F7A58F615}"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cs typeface="Arial" charset="0"/>
              </a:defRPr>
            </a:lvl1pPr>
          </a:lstStyle>
          <a:p>
            <a:pPr>
              <a:defRPr/>
            </a:pPr>
            <a:endParaRPr lang="nl-NL" alt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CFA21568-F66C-41F1-A69A-2A3B7D3B1E65}" type="datetime1">
              <a:rPr lang="nl-BE" altLang="nl-BE"/>
              <a:pPr>
                <a:defRPr/>
              </a:pPr>
              <a:t>12/05/2014</a:t>
            </a:fld>
            <a:endParaRPr lang="nl-BE" alt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nl-BE" altLang="nl-BE" noProof="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nl-NL" altLang="nl-BE" noProof="0" smtClean="0"/>
              <a:t>Klik om de modelstijlen te bewerken</a:t>
            </a:r>
          </a:p>
          <a:p>
            <a:pPr lvl="1"/>
            <a:r>
              <a:rPr lang="nl-NL" altLang="nl-BE" noProof="0" smtClean="0"/>
              <a:t>Tweede niveau</a:t>
            </a:r>
          </a:p>
          <a:p>
            <a:pPr lvl="2"/>
            <a:r>
              <a:rPr lang="nl-NL" altLang="nl-BE" noProof="0" smtClean="0"/>
              <a:t>Derde niveau</a:t>
            </a:r>
          </a:p>
          <a:p>
            <a:pPr lvl="3"/>
            <a:r>
              <a:rPr lang="nl-NL" altLang="nl-BE" noProof="0" smtClean="0"/>
              <a:t>Vierde niveau</a:t>
            </a:r>
          </a:p>
          <a:p>
            <a:pPr lvl="4"/>
            <a:r>
              <a:rPr lang="nl-NL" altLang="nl-BE" noProof="0" smtClean="0"/>
              <a:t>Vijfde niveau</a:t>
            </a:r>
            <a:endParaRPr lang="nl-BE" altLang="nl-BE" noProof="0" smtClean="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cs typeface="Arial" charset="0"/>
              </a:defRPr>
            </a:lvl1pPr>
          </a:lstStyle>
          <a:p>
            <a:pPr>
              <a:defRPr/>
            </a:pPr>
            <a:endParaRPr lang="nl-NL" alt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798C382-99FB-457E-B488-7547DA59E3AA}" type="slidenum">
              <a:rPr lang="nl-BE" altLang="nl-BE"/>
              <a:pPr/>
              <a:t>‹N°›</a:t>
            </a:fld>
            <a:endParaRPr lang="nl-BE" altLang="nl-BE"/>
          </a:p>
        </p:txBody>
      </p:sp>
    </p:spTree>
    <p:extLst>
      <p:ext uri="{BB962C8B-B14F-4D97-AF65-F5344CB8AC3E}">
        <p14:creationId xmlns:p14="http://schemas.microsoft.com/office/powerpoint/2010/main" val="317252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S :Project van de Vlaamse overheid, een opdracht in 2011 van Minister Vandeurzen om een vernieuwd inspectiemodel uit te werken voor de Vlaamse ziekenhuizen . Met daaraan gekoppeld een vernieuwd referentiekader voor kwaliteit van zorg. De nadruk bij het toezicht zal op die elementen liggen die kunnen beschouwd worden als cruciaal voor de kwaliteit van zorg.</a:t>
            </a:r>
          </a:p>
        </p:txBody>
      </p:sp>
      <p:sp>
        <p:nvSpPr>
          <p:cNvPr id="5222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70BADFF3-FEDD-4DAD-8428-727666321DFA}" type="slidenum">
              <a:rPr lang="nl-BE" altLang="nl-BE"/>
              <a:pPr eaLnBrk="1" hangingPunct="1">
                <a:spcBef>
                  <a:spcPct val="0"/>
                </a:spcBef>
              </a:pPr>
              <a:t>2</a:t>
            </a:fld>
            <a:endParaRPr lang="nl-BE" altLang="nl-BE"/>
          </a:p>
        </p:txBody>
      </p:sp>
    </p:spTree>
    <p:extLst>
      <p:ext uri="{BB962C8B-B14F-4D97-AF65-F5344CB8AC3E}">
        <p14:creationId xmlns:p14="http://schemas.microsoft.com/office/powerpoint/2010/main" val="11478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Samenwerking met artsen verliep vlot. De normen die enkel medisch waren werden door de artsen onder handen genomen. Zo dan gelijklopend wat betreft de verpleegkundige items. De discipline overstijgende issues (wat de grote meerderheid was) stemden we ons op elkaar af en ontstond er een dialoog. </a:t>
            </a:r>
          </a:p>
        </p:txBody>
      </p:sp>
      <p:sp>
        <p:nvSpPr>
          <p:cNvPr id="6144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874CC051-CC60-463B-B070-4DDA859599DF}" type="slidenum">
              <a:rPr lang="nl-BE" altLang="nl-BE"/>
              <a:pPr eaLnBrk="1" hangingPunct="1">
                <a:spcBef>
                  <a:spcPct val="0"/>
                </a:spcBef>
              </a:pPr>
              <a:t>13</a:t>
            </a:fld>
            <a:endParaRPr lang="nl-BE" altLang="nl-BE"/>
          </a:p>
        </p:txBody>
      </p:sp>
    </p:spTree>
    <p:extLst>
      <p:ext uri="{BB962C8B-B14F-4D97-AF65-F5344CB8AC3E}">
        <p14:creationId xmlns:p14="http://schemas.microsoft.com/office/powerpoint/2010/main" val="2203328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BE" altLang="nl-BE" smtClean="0">
                <a:ea typeface="ＭＳ Ｐゴシック" panose="020B0600070205080204" pitchFamily="34" charset="-128"/>
              </a:rPr>
              <a:t>S</a:t>
            </a:r>
          </a:p>
        </p:txBody>
      </p:sp>
      <p:sp>
        <p:nvSpPr>
          <p:cNvPr id="6246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7E6A8250-EFAD-4327-81C0-8184E5CB1B10}" type="slidenum">
              <a:rPr lang="nl-BE" altLang="nl-BE"/>
              <a:pPr eaLnBrk="1" hangingPunct="1">
                <a:spcBef>
                  <a:spcPct val="0"/>
                </a:spcBef>
              </a:pPr>
              <a:t>14</a:t>
            </a:fld>
            <a:endParaRPr lang="nl-BE" altLang="nl-BE"/>
          </a:p>
        </p:txBody>
      </p:sp>
    </p:spTree>
    <p:extLst>
      <p:ext uri="{BB962C8B-B14F-4D97-AF65-F5344CB8AC3E}">
        <p14:creationId xmlns:p14="http://schemas.microsoft.com/office/powerpoint/2010/main" val="3905572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S :Er zijn in totaal, voorlopig, want dit is nog geen definitieve lijst,  84 eisen.  Zoals  je kan zien op cirkeldiagram zijn er 34% van de eisen op vlak van infrastructuur. Logisch aangezien onze hoogtechnologische omgeving. Daarom zijn er inderdaad een aantal normen nodig omtrent veiligheid. Ook de vele apparatuur die we nodig hebben komen hier aanbod. Heel uitgesproken voor intensieve zorgen. Straks nog wat voorbeelden.  31% van de normen gaan over de bestaffing: verpleegkundigen+ artsen+ paramedici. De overige veertig procent worden verdeeld onder de ander thema’s. </a:t>
            </a:r>
          </a:p>
        </p:txBody>
      </p:sp>
      <p:sp>
        <p:nvSpPr>
          <p:cNvPr id="63492"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C22E5BB8-1DAD-479A-8726-22882E212DBD}" type="slidenum">
              <a:rPr lang="nl-BE" altLang="nl-BE"/>
              <a:pPr eaLnBrk="1" hangingPunct="1">
                <a:spcBef>
                  <a:spcPct val="0"/>
                </a:spcBef>
              </a:pPr>
              <a:t>15</a:t>
            </a:fld>
            <a:endParaRPr lang="nl-BE" altLang="nl-BE"/>
          </a:p>
        </p:txBody>
      </p:sp>
    </p:spTree>
    <p:extLst>
      <p:ext uri="{BB962C8B-B14F-4D97-AF65-F5344CB8AC3E}">
        <p14:creationId xmlns:p14="http://schemas.microsoft.com/office/powerpoint/2010/main" val="2462828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 S</a:t>
            </a:r>
          </a:p>
        </p:txBody>
      </p:sp>
      <p:sp>
        <p:nvSpPr>
          <p:cNvPr id="6451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B1C7881-3FFC-4A55-B5F2-F1DD43C0E022}" type="slidenum">
              <a:rPr lang="nl-BE" altLang="nl-BE"/>
              <a:pPr eaLnBrk="1" hangingPunct="1">
                <a:spcBef>
                  <a:spcPct val="0"/>
                </a:spcBef>
              </a:pPr>
              <a:t>17</a:t>
            </a:fld>
            <a:endParaRPr lang="nl-BE" altLang="nl-BE"/>
          </a:p>
        </p:txBody>
      </p:sp>
    </p:spTree>
    <p:extLst>
      <p:ext uri="{BB962C8B-B14F-4D97-AF65-F5344CB8AC3E}">
        <p14:creationId xmlns:p14="http://schemas.microsoft.com/office/powerpoint/2010/main" val="2132026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BE" smtClean="0">
                <a:ea typeface="ＭＳ Ｐゴシック" panose="020B0600070205080204" pitchFamily="34" charset="-128"/>
              </a:rPr>
              <a:t>(minstens eventuele verschillen in mening tussen de gesprekspartners en resultaat van gesprek (=code)).</a:t>
            </a:r>
          </a:p>
          <a:p>
            <a:endParaRPr lang="nl-BE" altLang="nl-BE" smtClean="0">
              <a:ea typeface="ＭＳ Ｐゴシック" panose="020B0600070205080204" pitchFamily="34" charset="-128"/>
            </a:endParaRPr>
          </a:p>
        </p:txBody>
      </p:sp>
      <p:sp>
        <p:nvSpPr>
          <p:cNvPr id="65540"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32330EA1-A62F-44AA-9E27-6B38C74D04CD}" type="slidenum">
              <a:rPr lang="nl-BE" altLang="nl-BE"/>
              <a:pPr eaLnBrk="1" hangingPunct="1">
                <a:spcBef>
                  <a:spcPct val="0"/>
                </a:spcBef>
              </a:pPr>
              <a:t>32</a:t>
            </a:fld>
            <a:endParaRPr lang="nl-BE" altLang="nl-BE"/>
          </a:p>
        </p:txBody>
      </p:sp>
    </p:spTree>
    <p:extLst>
      <p:ext uri="{BB962C8B-B14F-4D97-AF65-F5344CB8AC3E}">
        <p14:creationId xmlns:p14="http://schemas.microsoft.com/office/powerpoint/2010/main" val="4029267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BE" smtClean="0">
                <a:ea typeface="ＭＳ Ｐゴシック" panose="020B0600070205080204" pitchFamily="34" charset="-128"/>
              </a:rPr>
              <a:t>(minstens eventuele verschillen in mening tussen de gesprekspartners en resultaat van gesprek (=code)).</a:t>
            </a:r>
          </a:p>
          <a:p>
            <a:endParaRPr lang="nl-BE" altLang="nl-BE" smtClean="0">
              <a:ea typeface="ＭＳ Ｐゴシック" panose="020B0600070205080204" pitchFamily="34" charset="-128"/>
            </a:endParaRPr>
          </a:p>
        </p:txBody>
      </p:sp>
      <p:sp>
        <p:nvSpPr>
          <p:cNvPr id="6656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A4E49D0C-0FC6-417B-9E58-E6AE842DDA2E}" type="slidenum">
              <a:rPr lang="nl-BE" altLang="nl-BE"/>
              <a:pPr eaLnBrk="1" hangingPunct="1">
                <a:spcBef>
                  <a:spcPct val="0"/>
                </a:spcBef>
              </a:pPr>
              <a:t>33</a:t>
            </a:fld>
            <a:endParaRPr lang="nl-BE" altLang="nl-BE"/>
          </a:p>
        </p:txBody>
      </p:sp>
    </p:spTree>
    <p:extLst>
      <p:ext uri="{BB962C8B-B14F-4D97-AF65-F5344CB8AC3E}">
        <p14:creationId xmlns:p14="http://schemas.microsoft.com/office/powerpoint/2010/main" val="2086437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BE" smtClean="0">
                <a:ea typeface="ＭＳ Ｐゴシック" panose="020B0600070205080204" pitchFamily="34" charset="-128"/>
              </a:rPr>
              <a:t>(minstens eventuele verschillen in mening tussen de gesprekspartners en resultaat van gesprek (=code)).</a:t>
            </a:r>
          </a:p>
          <a:p>
            <a:endParaRPr lang="nl-BE" altLang="nl-BE" smtClean="0">
              <a:ea typeface="ＭＳ Ｐゴシック" panose="020B0600070205080204" pitchFamily="34" charset="-128"/>
            </a:endParaRPr>
          </a:p>
        </p:txBody>
      </p:sp>
      <p:sp>
        <p:nvSpPr>
          <p:cNvPr id="6758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F655E983-8782-437C-AF5B-6E00A70D74CF}" type="slidenum">
              <a:rPr lang="nl-BE" altLang="nl-BE"/>
              <a:pPr eaLnBrk="1" hangingPunct="1">
                <a:spcBef>
                  <a:spcPct val="0"/>
                </a:spcBef>
              </a:pPr>
              <a:t>34</a:t>
            </a:fld>
            <a:endParaRPr lang="nl-BE" altLang="nl-BE"/>
          </a:p>
        </p:txBody>
      </p:sp>
    </p:spTree>
    <p:extLst>
      <p:ext uri="{BB962C8B-B14F-4D97-AF65-F5344CB8AC3E}">
        <p14:creationId xmlns:p14="http://schemas.microsoft.com/office/powerpoint/2010/main" val="3776554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BE" smtClean="0">
                <a:ea typeface="ＭＳ Ｐゴシック" panose="020B0600070205080204" pitchFamily="34" charset="-128"/>
              </a:rPr>
              <a:t>(minstens eventuele verschillen in mening tussen de gesprekspartners en resultaat van gesprek (=code)).</a:t>
            </a:r>
          </a:p>
          <a:p>
            <a:endParaRPr lang="nl-BE" altLang="nl-BE" smtClean="0">
              <a:ea typeface="ＭＳ Ｐゴシック" panose="020B0600070205080204" pitchFamily="34" charset="-128"/>
            </a:endParaRPr>
          </a:p>
        </p:txBody>
      </p:sp>
      <p:sp>
        <p:nvSpPr>
          <p:cNvPr id="68612"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9C460898-B699-41CD-88D7-A4E83DACCD92}" type="slidenum">
              <a:rPr lang="nl-BE" altLang="nl-BE"/>
              <a:pPr eaLnBrk="1" hangingPunct="1">
                <a:spcBef>
                  <a:spcPct val="0"/>
                </a:spcBef>
              </a:pPr>
              <a:t>35</a:t>
            </a:fld>
            <a:endParaRPr lang="nl-BE" altLang="nl-BE"/>
          </a:p>
        </p:txBody>
      </p:sp>
    </p:spTree>
    <p:extLst>
      <p:ext uri="{BB962C8B-B14F-4D97-AF65-F5344CB8AC3E}">
        <p14:creationId xmlns:p14="http://schemas.microsoft.com/office/powerpoint/2010/main" val="321572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BE" smtClean="0">
                <a:ea typeface="ＭＳ Ｐゴシック" panose="020B0600070205080204" pitchFamily="34" charset="-128"/>
              </a:rPr>
              <a:t>(minstens eventuele verschillen in mening tussen de gesprekspartners en resultaat van gesprek (=code)).</a:t>
            </a:r>
          </a:p>
          <a:p>
            <a:endParaRPr lang="nl-BE" altLang="nl-BE" smtClean="0">
              <a:ea typeface="ＭＳ Ｐゴシック" panose="020B0600070205080204" pitchFamily="34" charset="-128"/>
            </a:endParaRPr>
          </a:p>
        </p:txBody>
      </p:sp>
      <p:sp>
        <p:nvSpPr>
          <p:cNvPr id="6963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F2140E6C-E3C2-4AD4-9A86-109EEC9EF350}" type="slidenum">
              <a:rPr lang="nl-BE" altLang="nl-BE"/>
              <a:pPr eaLnBrk="1" hangingPunct="1">
                <a:spcBef>
                  <a:spcPct val="0"/>
                </a:spcBef>
              </a:pPr>
              <a:t>36</a:t>
            </a:fld>
            <a:endParaRPr lang="nl-BE" altLang="nl-BE"/>
          </a:p>
        </p:txBody>
      </p:sp>
    </p:spTree>
    <p:extLst>
      <p:ext uri="{BB962C8B-B14F-4D97-AF65-F5344CB8AC3E}">
        <p14:creationId xmlns:p14="http://schemas.microsoft.com/office/powerpoint/2010/main" val="4204773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BE" smtClean="0">
                <a:ea typeface="ＭＳ Ｐゴシック" panose="020B0600070205080204" pitchFamily="34" charset="-128"/>
              </a:rPr>
              <a:t>(minstens eventuele verschillen in mening tussen de gesprekspartners en resultaat van gesprek (=code)).</a:t>
            </a:r>
          </a:p>
          <a:p>
            <a:endParaRPr lang="nl-BE" altLang="nl-BE" smtClean="0">
              <a:ea typeface="ＭＳ Ｐゴシック" panose="020B0600070205080204" pitchFamily="34" charset="-128"/>
            </a:endParaRPr>
          </a:p>
        </p:txBody>
      </p:sp>
      <p:sp>
        <p:nvSpPr>
          <p:cNvPr id="70660"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4E625122-EDB9-4772-B37D-0B93265AE99E}" type="slidenum">
              <a:rPr lang="nl-BE" altLang="nl-BE"/>
              <a:pPr eaLnBrk="1" hangingPunct="1">
                <a:spcBef>
                  <a:spcPct val="0"/>
                </a:spcBef>
              </a:pPr>
              <a:t>37</a:t>
            </a:fld>
            <a:endParaRPr lang="nl-BE" altLang="nl-BE"/>
          </a:p>
        </p:txBody>
      </p:sp>
    </p:spTree>
    <p:extLst>
      <p:ext uri="{BB962C8B-B14F-4D97-AF65-F5344CB8AC3E}">
        <p14:creationId xmlns:p14="http://schemas.microsoft.com/office/powerpoint/2010/main" val="2682952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S: Er zijn twee aparte projecten, waar twee andere agentschappen voor verantwoordelijk zijn. We werden gevraagd mee te werken aan het opstellen van een vernieuwd referentiekader voor intensieve zorgen. Dit eisenkader is nodig om toezicht te houden op de ziekenhuizen</a:t>
            </a:r>
          </a:p>
        </p:txBody>
      </p:sp>
      <p:sp>
        <p:nvSpPr>
          <p:cNvPr id="53252"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7F48CDD7-83F1-4CD5-ACF2-F210C95FF0C3}" type="slidenum">
              <a:rPr lang="nl-BE" altLang="nl-BE"/>
              <a:pPr eaLnBrk="1" hangingPunct="1">
                <a:spcBef>
                  <a:spcPct val="0"/>
                </a:spcBef>
              </a:pPr>
              <a:t>3</a:t>
            </a:fld>
            <a:endParaRPr lang="nl-BE" altLang="nl-BE"/>
          </a:p>
        </p:txBody>
      </p:sp>
    </p:spTree>
    <p:extLst>
      <p:ext uri="{BB962C8B-B14F-4D97-AF65-F5344CB8AC3E}">
        <p14:creationId xmlns:p14="http://schemas.microsoft.com/office/powerpoint/2010/main" val="3152338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BE" smtClean="0">
                <a:ea typeface="ＭＳ Ｐゴシック" panose="020B0600070205080204" pitchFamily="34" charset="-128"/>
              </a:rPr>
              <a:t>(minstens eventuele verschillen in mening tussen de gesprekspartners en resultaat van gesprek (=code)).</a:t>
            </a:r>
          </a:p>
          <a:p>
            <a:endParaRPr lang="nl-BE" altLang="nl-BE" smtClean="0">
              <a:ea typeface="ＭＳ Ｐゴシック" panose="020B0600070205080204" pitchFamily="34" charset="-128"/>
            </a:endParaRPr>
          </a:p>
        </p:txBody>
      </p:sp>
      <p:sp>
        <p:nvSpPr>
          <p:cNvPr id="7168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759007D1-37A3-4026-9B13-ACE6007179D1}" type="slidenum">
              <a:rPr lang="nl-BE" altLang="nl-BE"/>
              <a:pPr eaLnBrk="1" hangingPunct="1">
                <a:spcBef>
                  <a:spcPct val="0"/>
                </a:spcBef>
              </a:pPr>
              <a:t>38</a:t>
            </a:fld>
            <a:endParaRPr lang="nl-BE" altLang="nl-BE"/>
          </a:p>
        </p:txBody>
      </p:sp>
    </p:spTree>
    <p:extLst>
      <p:ext uri="{BB962C8B-B14F-4D97-AF65-F5344CB8AC3E}">
        <p14:creationId xmlns:p14="http://schemas.microsoft.com/office/powerpoint/2010/main" val="875330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spcBef>
                <a:spcPct val="0"/>
              </a:spcBef>
              <a:buFontTx/>
              <a:buChar char="•"/>
            </a:pPr>
            <a:r>
              <a:rPr lang="nl-BE" altLang="nl-BE" smtClean="0">
                <a:ea typeface="ＭＳ Ｐゴシック" panose="020B0600070205080204" pitchFamily="34" charset="-128"/>
              </a:rPr>
              <a:t>Volgende bijeenkomst is 12 december</a:t>
            </a:r>
          </a:p>
          <a:p>
            <a:pPr marL="171450" indent="-171450" eaLnBrk="1" hangingPunct="1">
              <a:spcBef>
                <a:spcPct val="0"/>
              </a:spcBef>
              <a:buFontTx/>
              <a:buChar char="•"/>
            </a:pPr>
            <a:r>
              <a:rPr lang="nl-BE" altLang="nl-BE" smtClean="0">
                <a:ea typeface="ＭＳ Ｐゴシック" panose="020B0600070205080204" pitchFamily="34" charset="-128"/>
              </a:rPr>
              <a:t>Kwaliteit is niet altijd meetbaar, denk maar aan attitudes van de zorgverstrekkers: vriendelijkheid, empathie, … toch blijven deze heel belangrijk! </a:t>
            </a:r>
          </a:p>
        </p:txBody>
      </p:sp>
      <p:sp>
        <p:nvSpPr>
          <p:cNvPr id="7270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4BEAF8B9-89E5-4BB8-ACA4-5BC5A143A990}" type="slidenum">
              <a:rPr lang="nl-BE" altLang="nl-BE"/>
              <a:pPr eaLnBrk="1" hangingPunct="1">
                <a:spcBef>
                  <a:spcPct val="0"/>
                </a:spcBef>
              </a:pPr>
              <a:t>40</a:t>
            </a:fld>
            <a:endParaRPr lang="nl-BE" altLang="nl-BE"/>
          </a:p>
        </p:txBody>
      </p:sp>
    </p:spTree>
    <p:extLst>
      <p:ext uri="{BB962C8B-B14F-4D97-AF65-F5344CB8AC3E}">
        <p14:creationId xmlns:p14="http://schemas.microsoft.com/office/powerpoint/2010/main" val="4241786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S: Systeemtoezicht:  5 jaarlijks, zelfeveluatie een aangekondigde audit.</a:t>
            </a:r>
          </a:p>
          <a:p>
            <a:pPr eaLnBrk="1" hangingPunct="1">
              <a:spcBef>
                <a:spcPct val="0"/>
              </a:spcBef>
            </a:pPr>
            <a:r>
              <a:rPr lang="nl-BE" altLang="nl-BE" smtClean="0">
                <a:ea typeface="ＭＳ Ｐゴシック" panose="020B0600070205080204" pitchFamily="34" charset="-128"/>
              </a:rPr>
              <a:t>Nalevingstoezicht: Het toetsen van de dagdagelijkse geleverde kwaliteit van zorg gebeurd aan de hand van het eisenkader. inspectie gebeurt door interviews, observaties, dossiers checks en patiënten bevraging. Nalevingstoezicht kan herhaald worden indien er tekortkomingen waren en dan  zal focus op de tekorten liggen van de geïnspecteerde eisen. Als er nog tekortkomingen zijn volgt een derde check.</a:t>
            </a:r>
          </a:p>
          <a:p>
            <a:pPr eaLnBrk="1" hangingPunct="1">
              <a:spcBef>
                <a:spcPct val="0"/>
              </a:spcBef>
            </a:pPr>
            <a:r>
              <a:rPr lang="nl-BE" altLang="nl-BE" smtClean="0">
                <a:ea typeface="ＭＳ Ｐゴシック" panose="020B0600070205080204" pitchFamily="34" charset="-128"/>
              </a:rPr>
              <a:t>Er is geen administratieve voorbereiding nodig, maar voor een aantal aspecten wel een goede interne organisatie (bv. voldoende personeelsbezetting)</a:t>
            </a:r>
          </a:p>
          <a:p>
            <a:pPr eaLnBrk="1" hangingPunct="1">
              <a:spcBef>
                <a:spcPct val="0"/>
              </a:spcBef>
            </a:pPr>
            <a:endParaRPr lang="nl-BE" altLang="nl-BE" smtClean="0">
              <a:ea typeface="ＭＳ Ｐゴシック" panose="020B0600070205080204" pitchFamily="34" charset="-128"/>
            </a:endParaRPr>
          </a:p>
        </p:txBody>
      </p:sp>
      <p:sp>
        <p:nvSpPr>
          <p:cNvPr id="5427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9050A5B0-CEAE-4774-BD2B-C9E70ACDC2A5}" type="slidenum">
              <a:rPr lang="nl-BE" altLang="nl-BE"/>
              <a:pPr eaLnBrk="1" hangingPunct="1">
                <a:spcBef>
                  <a:spcPct val="0"/>
                </a:spcBef>
              </a:pPr>
              <a:t>4</a:t>
            </a:fld>
            <a:endParaRPr lang="nl-BE" altLang="nl-BE"/>
          </a:p>
        </p:txBody>
      </p:sp>
    </p:spTree>
    <p:extLst>
      <p:ext uri="{BB962C8B-B14F-4D97-AF65-F5344CB8AC3E}">
        <p14:creationId xmlns:p14="http://schemas.microsoft.com/office/powerpoint/2010/main" val="688904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spcBef>
                <a:spcPct val="0"/>
              </a:spcBef>
            </a:pPr>
            <a:endParaRPr lang="nl-BE" altLang="nl-BE" smtClean="0">
              <a:ea typeface="ＭＳ Ｐゴシック" panose="020B0600070205080204" pitchFamily="34" charset="-128"/>
            </a:endParaRPr>
          </a:p>
        </p:txBody>
      </p:sp>
      <p:sp>
        <p:nvSpPr>
          <p:cNvPr id="55300"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10C84BDC-C2A9-4F3B-83A2-544F9AEF968E}" type="slidenum">
              <a:rPr lang="nl-BE" altLang="nl-BE"/>
              <a:pPr eaLnBrk="1" hangingPunct="1">
                <a:spcBef>
                  <a:spcPct val="0"/>
                </a:spcBef>
              </a:pPr>
              <a:t>5</a:t>
            </a:fld>
            <a:endParaRPr lang="nl-BE" altLang="nl-BE"/>
          </a:p>
        </p:txBody>
      </p:sp>
    </p:spTree>
    <p:extLst>
      <p:ext uri="{BB962C8B-B14F-4D97-AF65-F5344CB8AC3E}">
        <p14:creationId xmlns:p14="http://schemas.microsoft.com/office/powerpoint/2010/main" val="3413813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S:Het nieuwe inspectiemodel richt zich naar zorgtrajecten.</a:t>
            </a:r>
          </a:p>
          <a:p>
            <a:pPr eaLnBrk="1" hangingPunct="1">
              <a:spcBef>
                <a:spcPct val="0"/>
              </a:spcBef>
            </a:pPr>
            <a:r>
              <a:rPr lang="nl-BE" altLang="nl-BE" smtClean="0">
                <a:ea typeface="ＭＳ Ｐゴシック" panose="020B0600070205080204" pitchFamily="34" charset="-128"/>
              </a:rPr>
              <a:t>3 gespecialiseerde trajecten: hart, oncologie en nierfunctie vervangende therapie</a:t>
            </a:r>
          </a:p>
        </p:txBody>
      </p:sp>
      <p:sp>
        <p:nvSpPr>
          <p:cNvPr id="5632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4E0D3D98-8647-459F-8BF4-0D10BA341FE6}" type="slidenum">
              <a:rPr lang="nl-BE" altLang="nl-BE"/>
              <a:pPr eaLnBrk="1" hangingPunct="1">
                <a:spcBef>
                  <a:spcPct val="0"/>
                </a:spcBef>
              </a:pPr>
              <a:t>6</a:t>
            </a:fld>
            <a:endParaRPr lang="nl-BE" altLang="nl-BE"/>
          </a:p>
        </p:txBody>
      </p:sp>
    </p:spTree>
    <p:extLst>
      <p:ext uri="{BB962C8B-B14F-4D97-AF65-F5344CB8AC3E}">
        <p14:creationId xmlns:p14="http://schemas.microsoft.com/office/powerpoint/2010/main" val="4023746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smtClean="0">
              <a:ea typeface="ＭＳ Ｐゴシック" panose="020B0600070205080204" pitchFamily="34" charset="-128"/>
            </a:endParaRPr>
          </a:p>
        </p:txBody>
      </p:sp>
      <p:sp>
        <p:nvSpPr>
          <p:cNvPr id="5734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7F792314-646D-4431-A1AE-AA25288FBDD0}" type="slidenum">
              <a:rPr lang="nl-BE" altLang="nl-BE">
                <a:latin typeface="Arial" panose="020B0604020202020204" pitchFamily="34" charset="0"/>
              </a:rPr>
              <a:pPr eaLnBrk="1" hangingPunct="1">
                <a:spcBef>
                  <a:spcPct val="0"/>
                </a:spcBef>
              </a:pPr>
              <a:t>7</a:t>
            </a:fld>
            <a:endParaRPr lang="nl-BE" altLang="nl-BE">
              <a:latin typeface="Arial" panose="020B0604020202020204" pitchFamily="34" charset="0"/>
            </a:endParaRPr>
          </a:p>
        </p:txBody>
      </p:sp>
    </p:spTree>
    <p:extLst>
      <p:ext uri="{BB962C8B-B14F-4D97-AF65-F5344CB8AC3E}">
        <p14:creationId xmlns:p14="http://schemas.microsoft.com/office/powerpoint/2010/main" val="1004855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Het is verrijkend om met zoveel verschillende mensen samen te werken. Ieder van uit zijn eigeninvalshoek met eigen normen, maar uiteindelijk staan we allemaal voor het zelfde: nl dat de patiënt een kwalitatieve intensieve zorgt ontvangt!</a:t>
            </a:r>
          </a:p>
        </p:txBody>
      </p:sp>
      <p:sp>
        <p:nvSpPr>
          <p:cNvPr id="58372"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AABEFDF6-0B7D-4F57-9DB8-97972F569AE6}" type="slidenum">
              <a:rPr lang="nl-BE" altLang="nl-BE"/>
              <a:pPr eaLnBrk="1" hangingPunct="1">
                <a:spcBef>
                  <a:spcPct val="0"/>
                </a:spcBef>
              </a:pPr>
              <a:t>8</a:t>
            </a:fld>
            <a:endParaRPr lang="nl-BE" altLang="nl-BE"/>
          </a:p>
        </p:txBody>
      </p:sp>
    </p:spTree>
    <p:extLst>
      <p:ext uri="{BB962C8B-B14F-4D97-AF65-F5344CB8AC3E}">
        <p14:creationId xmlns:p14="http://schemas.microsoft.com/office/powerpoint/2010/main" val="3698936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Helpen opstellen van een eisenkader voor de functie intensieve zorgen, dit samen met ander beroepsverenigingen en ander overheidsinstanties. Het vertrekpunt waren de bestaande normen. De ziekenhuis wetgeving blijft wat ze is! De bijkomende eisen zijn te beschouwen als cruciaal om een kwalitatief goed werkende intensieve zorgen functie te onderscheiden. Wetgeving is soms gedateerd en volgt onvoldoende de evolutie in de organisatie van zorg. Vernieuwingen waarvoor evidentie bestaat en in belang van kwaliteit van zorg werden opgenomen als bijkomende eis.</a:t>
            </a:r>
          </a:p>
        </p:txBody>
      </p:sp>
      <p:sp>
        <p:nvSpPr>
          <p:cNvPr id="5939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F9AB4E4-BF38-4B19-8E98-4487754AF33A}" type="slidenum">
              <a:rPr lang="nl-BE" altLang="nl-BE"/>
              <a:pPr eaLnBrk="1" hangingPunct="1">
                <a:spcBef>
                  <a:spcPct val="0"/>
                </a:spcBef>
              </a:pPr>
              <a:t>9</a:t>
            </a:fld>
            <a:endParaRPr lang="nl-BE" altLang="nl-BE"/>
          </a:p>
        </p:txBody>
      </p:sp>
    </p:spTree>
    <p:extLst>
      <p:ext uri="{BB962C8B-B14F-4D97-AF65-F5344CB8AC3E}">
        <p14:creationId xmlns:p14="http://schemas.microsoft.com/office/powerpoint/2010/main" val="2880091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BE" altLang="nl-BE" smtClean="0">
                <a:ea typeface="ＭＳ Ｐゴシック" panose="020B0600070205080204" pitchFamily="34" charset="-128"/>
              </a:rPr>
              <a:t>S:Deze diversiteit zorgt er voor dat we vanuit verschillende invalshoeken en voor het belang van ‘alle’ intensieve zorgen afdelingen konden optreden! Deelname aan het eisenkader is een opportuniteit.</a:t>
            </a:r>
          </a:p>
        </p:txBody>
      </p:sp>
      <p:sp>
        <p:nvSpPr>
          <p:cNvPr id="60420"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318B228C-1D90-40F4-A529-394C07951538}" type="slidenum">
              <a:rPr lang="nl-BE" altLang="nl-BE"/>
              <a:pPr eaLnBrk="1" hangingPunct="1">
                <a:spcBef>
                  <a:spcPct val="0"/>
                </a:spcBef>
              </a:pPr>
              <a:t>12</a:t>
            </a:fld>
            <a:endParaRPr lang="nl-BE" altLang="nl-BE"/>
          </a:p>
        </p:txBody>
      </p:sp>
    </p:spTree>
    <p:extLst>
      <p:ext uri="{BB962C8B-B14F-4D97-AF65-F5344CB8AC3E}">
        <p14:creationId xmlns:p14="http://schemas.microsoft.com/office/powerpoint/2010/main" val="3129680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ige driehoek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algn="ctr" eaLnBrk="1" hangingPunct="1">
              <a:defRPr/>
            </a:pPr>
            <a:endParaRPr lang="en-US" altLang="nl-BE" sz="1800" smtClean="0">
              <a:solidFill>
                <a:srgbClr val="FFFFFF"/>
              </a:solidFill>
            </a:endParaRPr>
          </a:p>
        </p:txBody>
      </p:sp>
      <p:grpSp>
        <p:nvGrpSpPr>
          <p:cNvPr id="5" name="Groep 15"/>
          <p:cNvGrpSpPr>
            <a:grpSpLocks/>
          </p:cNvGrpSpPr>
          <p:nvPr/>
        </p:nvGrpSpPr>
        <p:grpSpPr bwMode="auto">
          <a:xfrm>
            <a:off x="-3175" y="4953000"/>
            <a:ext cx="9147175" cy="1911350"/>
            <a:chOff x="-3765" y="4832896"/>
            <a:chExt cx="9147765" cy="2032192"/>
          </a:xfrm>
        </p:grpSpPr>
        <p:sp>
          <p:nvSpPr>
            <p:cNvPr id="6" name="Vrije vorm 1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en-US" altLang="nl-BE" sz="1800" smtClean="0"/>
            </a:p>
          </p:txBody>
        </p:sp>
        <p:sp>
          <p:nvSpPr>
            <p:cNvPr id="7" name="Vrije v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noFill/>
              <a:prstDash val="solid"/>
              <a:round/>
              <a:headEnd type="none" w="med" len="med"/>
              <a:tailEnd type="none" w="med" len="med"/>
            </a:ln>
          </p:spPr>
          <p:txBody>
            <a:bodyP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nl-NL" altLang="nl-BE" sz="1800" smtClean="0"/>
            </a:p>
          </p:txBody>
        </p:sp>
        <p:sp>
          <p:nvSpPr>
            <p:cNvPr id="8" name="Vrije vorm 18"/>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algn="ctr" eaLnBrk="1" hangingPunct="1">
                <a:defRPr/>
              </a:pPr>
              <a:endParaRPr lang="en-US" altLang="nl-BE" sz="1800" smtClean="0">
                <a:solidFill>
                  <a:srgbClr val="FFFFFF"/>
                </a:solidFill>
              </a:endParaRPr>
            </a:p>
          </p:txBody>
        </p:sp>
        <p:cxnSp>
          <p:nvCxnSpPr>
            <p:cNvPr id="10" name="Rechte verbindingslijn 1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nl-NL" smtClean="0"/>
              <a:t>Klik om de stijl te bewerken</a:t>
            </a:r>
            <a:endParaRPr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de ondertitelstijl van het model te bewerken</a:t>
            </a:r>
            <a:endParaRPr lang="en-US"/>
          </a:p>
        </p:txBody>
      </p:sp>
      <p:sp>
        <p:nvSpPr>
          <p:cNvPr id="11" name="Tijdelijke aanduiding voor datum 29"/>
          <p:cNvSpPr>
            <a:spLocks noGrp="1"/>
          </p:cNvSpPr>
          <p:nvPr>
            <p:ph type="dt" sz="half" idx="10"/>
          </p:nvPr>
        </p:nvSpPr>
        <p:spPr/>
        <p:txBody>
          <a:bodyPr/>
          <a:lstStyle>
            <a:lvl1pPr>
              <a:defRPr>
                <a:solidFill>
                  <a:srgbClr val="FFFFFF"/>
                </a:solidFill>
              </a:defRPr>
            </a:lvl1pPr>
          </a:lstStyle>
          <a:p>
            <a:pPr>
              <a:defRPr/>
            </a:pPr>
            <a:fld id="{AA0FE507-19A7-4737-8EBF-7EDE0C39FE88}" type="datetime1">
              <a:rPr lang="nl-BE" altLang="nl-BE"/>
              <a:pPr>
                <a:defRPr/>
              </a:pPr>
              <a:t>12/05/2014</a:t>
            </a:fld>
            <a:endParaRPr lang="nl-BE" altLang="nl-BE"/>
          </a:p>
        </p:txBody>
      </p:sp>
      <p:sp>
        <p:nvSpPr>
          <p:cNvPr id="12" name="Tijdelijke aanduiding voor voettekst 18"/>
          <p:cNvSpPr>
            <a:spLocks noGrp="1"/>
          </p:cNvSpPr>
          <p:nvPr>
            <p:ph type="ftr" sz="quarter" idx="11"/>
          </p:nvPr>
        </p:nvSpPr>
        <p:spPr/>
        <p:txBody>
          <a:bodyPr/>
          <a:lstStyle>
            <a:lvl1pPr>
              <a:defRPr>
                <a:solidFill>
                  <a:srgbClr val="ECF7E8"/>
                </a:solidFill>
              </a:defRPr>
            </a:lvl1pPr>
          </a:lstStyle>
          <a:p>
            <a:pPr>
              <a:defRPr/>
            </a:pPr>
            <a:endParaRPr lang="nl-NL" altLang="nl-BE"/>
          </a:p>
        </p:txBody>
      </p:sp>
      <p:sp>
        <p:nvSpPr>
          <p:cNvPr id="13" name="Tijdelijke aanduiding voor dianummer 26"/>
          <p:cNvSpPr>
            <a:spLocks noGrp="1"/>
          </p:cNvSpPr>
          <p:nvPr>
            <p:ph type="sldNum" sz="quarter" idx="12"/>
          </p:nvPr>
        </p:nvSpPr>
        <p:spPr/>
        <p:txBody>
          <a:bodyPr/>
          <a:lstStyle>
            <a:lvl1pPr>
              <a:defRPr>
                <a:solidFill>
                  <a:srgbClr val="FFFFFF"/>
                </a:solidFill>
              </a:defRPr>
            </a:lvl1pPr>
          </a:lstStyle>
          <a:p>
            <a:fld id="{75003736-6054-4114-858F-9A80626F2437}" type="slidenum">
              <a:rPr lang="nl-BE" altLang="nl-BE"/>
              <a:pPr/>
              <a:t>‹N°›</a:t>
            </a:fld>
            <a:endParaRPr lang="nl-BE" altLang="nl-BE"/>
          </a:p>
        </p:txBody>
      </p:sp>
    </p:spTree>
    <p:extLst>
      <p:ext uri="{BB962C8B-B14F-4D97-AF65-F5344CB8AC3E}">
        <p14:creationId xmlns:p14="http://schemas.microsoft.com/office/powerpoint/2010/main" val="357204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FB612849-740C-48BF-93E1-518915E02719}" type="datetime1">
              <a:rPr lang="nl-BE" altLang="nl-BE"/>
              <a:pPr>
                <a:defRPr/>
              </a:pPr>
              <a:t>12/05/2014</a:t>
            </a:fld>
            <a:endParaRPr lang="nl-BE" altLang="nl-BE"/>
          </a:p>
        </p:txBody>
      </p:sp>
      <p:sp>
        <p:nvSpPr>
          <p:cNvPr id="5" name="Tijdelijke aanduiding voor voettekst 21"/>
          <p:cNvSpPr>
            <a:spLocks noGrp="1"/>
          </p:cNvSpPr>
          <p:nvPr>
            <p:ph type="ftr" sz="quarter" idx="11"/>
          </p:nvPr>
        </p:nvSpPr>
        <p:spPr/>
        <p:txBody>
          <a:bodyPr/>
          <a:lstStyle>
            <a:lvl1pPr>
              <a:defRPr/>
            </a:lvl1pPr>
          </a:lstStyle>
          <a:p>
            <a:pPr>
              <a:defRPr/>
            </a:pPr>
            <a:endParaRPr lang="nl-NL" altLang="nl-BE"/>
          </a:p>
        </p:txBody>
      </p:sp>
      <p:sp>
        <p:nvSpPr>
          <p:cNvPr id="6" name="Tijdelijke aanduiding voor dianummer 17"/>
          <p:cNvSpPr>
            <a:spLocks noGrp="1"/>
          </p:cNvSpPr>
          <p:nvPr>
            <p:ph type="sldNum" sz="quarter" idx="12"/>
          </p:nvPr>
        </p:nvSpPr>
        <p:spPr/>
        <p:txBody>
          <a:bodyPr/>
          <a:lstStyle>
            <a:lvl1pPr>
              <a:defRPr/>
            </a:lvl1pPr>
          </a:lstStyle>
          <a:p>
            <a:fld id="{CB022F26-7448-4194-A457-E62BA490E0AF}" type="slidenum">
              <a:rPr lang="nl-BE" altLang="nl-BE"/>
              <a:pPr/>
              <a:t>‹N°›</a:t>
            </a:fld>
            <a:endParaRPr lang="nl-BE" altLang="nl-BE"/>
          </a:p>
        </p:txBody>
      </p:sp>
    </p:spTree>
    <p:extLst>
      <p:ext uri="{BB962C8B-B14F-4D97-AF65-F5344CB8AC3E}">
        <p14:creationId xmlns:p14="http://schemas.microsoft.com/office/powerpoint/2010/main" val="196155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94C4878D-CB6C-4576-A5D0-87453C909A7F}" type="datetime1">
              <a:rPr lang="nl-BE" altLang="nl-BE"/>
              <a:pPr>
                <a:defRPr/>
              </a:pPr>
              <a:t>12/05/2014</a:t>
            </a:fld>
            <a:endParaRPr lang="nl-BE" altLang="nl-BE"/>
          </a:p>
        </p:txBody>
      </p:sp>
      <p:sp>
        <p:nvSpPr>
          <p:cNvPr id="5" name="Tijdelijke aanduiding voor voettekst 21"/>
          <p:cNvSpPr>
            <a:spLocks noGrp="1"/>
          </p:cNvSpPr>
          <p:nvPr>
            <p:ph type="ftr" sz="quarter" idx="11"/>
          </p:nvPr>
        </p:nvSpPr>
        <p:spPr/>
        <p:txBody>
          <a:bodyPr/>
          <a:lstStyle>
            <a:lvl1pPr>
              <a:defRPr/>
            </a:lvl1pPr>
          </a:lstStyle>
          <a:p>
            <a:pPr>
              <a:defRPr/>
            </a:pPr>
            <a:endParaRPr lang="nl-NL" altLang="nl-BE"/>
          </a:p>
        </p:txBody>
      </p:sp>
      <p:sp>
        <p:nvSpPr>
          <p:cNvPr id="6" name="Tijdelijke aanduiding voor dianummer 17"/>
          <p:cNvSpPr>
            <a:spLocks noGrp="1"/>
          </p:cNvSpPr>
          <p:nvPr>
            <p:ph type="sldNum" sz="quarter" idx="12"/>
          </p:nvPr>
        </p:nvSpPr>
        <p:spPr/>
        <p:txBody>
          <a:bodyPr/>
          <a:lstStyle>
            <a:lvl1pPr>
              <a:defRPr/>
            </a:lvl1pPr>
          </a:lstStyle>
          <a:p>
            <a:fld id="{2007680D-51D5-4D50-B421-C47D769729BF}" type="slidenum">
              <a:rPr lang="nl-BE" altLang="nl-BE"/>
              <a:pPr/>
              <a:t>‹N°›</a:t>
            </a:fld>
            <a:endParaRPr lang="nl-BE" altLang="nl-BE"/>
          </a:p>
        </p:txBody>
      </p:sp>
    </p:spTree>
    <p:extLst>
      <p:ext uri="{BB962C8B-B14F-4D97-AF65-F5344CB8AC3E}">
        <p14:creationId xmlns:p14="http://schemas.microsoft.com/office/powerpoint/2010/main" val="4020259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andaard">
    <p:spTree>
      <p:nvGrpSpPr>
        <p:cNvPr id="1" name=""/>
        <p:cNvGrpSpPr/>
        <p:nvPr/>
      </p:nvGrpSpPr>
      <p:grpSpPr>
        <a:xfrm>
          <a:off x="0" y="0"/>
          <a:ext cx="0" cy="0"/>
          <a:chOff x="0" y="0"/>
          <a:chExt cx="0" cy="0"/>
        </a:xfrm>
      </p:grpSpPr>
      <p:sp>
        <p:nvSpPr>
          <p:cNvPr id="2" name="Titel 1"/>
          <p:cNvSpPr>
            <a:spLocks noGrp="1"/>
          </p:cNvSpPr>
          <p:nvPr>
            <p:ph type="title"/>
          </p:nvPr>
        </p:nvSpPr>
        <p:spPr>
          <a:xfrm>
            <a:off x="457201" y="274638"/>
            <a:ext cx="8249054" cy="1143000"/>
          </a:xfrm>
        </p:spPr>
        <p:txBody>
          <a:bodyPr/>
          <a:lstStyle/>
          <a:p>
            <a:r>
              <a:rPr lang="nl-NL" smtClean="0"/>
              <a:t>Klik om de stijl te bewerken</a:t>
            </a:r>
            <a:endParaRPr lang="nl-BE" dirty="0"/>
          </a:p>
        </p:txBody>
      </p:sp>
      <p:sp>
        <p:nvSpPr>
          <p:cNvPr id="9" name="Tijdelijke aanduiding voor tekst 8"/>
          <p:cNvSpPr>
            <a:spLocks noGrp="1"/>
          </p:cNvSpPr>
          <p:nvPr>
            <p:ph type="body" sz="quarter" idx="13"/>
          </p:nvPr>
        </p:nvSpPr>
        <p:spPr>
          <a:xfrm>
            <a:off x="457200" y="1614488"/>
            <a:ext cx="8239125" cy="4397206"/>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4" name="Tijdelijke aanduiding voor datum 9"/>
          <p:cNvSpPr>
            <a:spLocks noGrp="1"/>
          </p:cNvSpPr>
          <p:nvPr>
            <p:ph type="dt" sz="half" idx="14"/>
          </p:nvPr>
        </p:nvSpPr>
        <p:spPr/>
        <p:txBody>
          <a:bodyPr/>
          <a:lstStyle>
            <a:lvl1pPr>
              <a:defRPr/>
            </a:lvl1pPr>
          </a:lstStyle>
          <a:p>
            <a:pPr>
              <a:defRPr/>
            </a:pPr>
            <a:fld id="{336EC75F-0BF0-4EA0-9035-99482CF9675D}" type="datetime1">
              <a:rPr lang="nl-BE" altLang="nl-BE"/>
              <a:pPr>
                <a:defRPr/>
              </a:pPr>
              <a:t>12/05/2014</a:t>
            </a:fld>
            <a:endParaRPr lang="nl-BE" altLang="nl-BE"/>
          </a:p>
        </p:txBody>
      </p:sp>
      <p:sp>
        <p:nvSpPr>
          <p:cNvPr id="5" name="Tijdelijke aanduiding voor voettekst 21"/>
          <p:cNvSpPr>
            <a:spLocks noGrp="1"/>
          </p:cNvSpPr>
          <p:nvPr>
            <p:ph type="ftr" sz="quarter" idx="15"/>
          </p:nvPr>
        </p:nvSpPr>
        <p:spPr/>
        <p:txBody>
          <a:bodyPr/>
          <a:lstStyle>
            <a:lvl1pPr>
              <a:defRPr/>
            </a:lvl1pPr>
          </a:lstStyle>
          <a:p>
            <a:pPr>
              <a:defRPr/>
            </a:pPr>
            <a:endParaRPr lang="nl-NL" altLang="nl-BE"/>
          </a:p>
        </p:txBody>
      </p:sp>
      <p:sp>
        <p:nvSpPr>
          <p:cNvPr id="6" name="Tijdelijke aanduiding voor dianummer 17"/>
          <p:cNvSpPr>
            <a:spLocks noGrp="1"/>
          </p:cNvSpPr>
          <p:nvPr>
            <p:ph type="sldNum" sz="quarter" idx="16"/>
          </p:nvPr>
        </p:nvSpPr>
        <p:spPr/>
        <p:txBody>
          <a:bodyPr/>
          <a:lstStyle>
            <a:lvl1pPr>
              <a:defRPr/>
            </a:lvl1pPr>
          </a:lstStyle>
          <a:p>
            <a:fld id="{4FB09EFD-C5C9-46A9-881E-AFF2D7DC17EE}" type="slidenum">
              <a:rPr lang="nl-BE" altLang="nl-BE"/>
              <a:pPr/>
              <a:t>‹N°›</a:t>
            </a:fld>
            <a:endParaRPr lang="nl-BE" altLang="nl-BE"/>
          </a:p>
        </p:txBody>
      </p:sp>
    </p:spTree>
    <p:extLst>
      <p:ext uri="{BB962C8B-B14F-4D97-AF65-F5344CB8AC3E}">
        <p14:creationId xmlns:p14="http://schemas.microsoft.com/office/powerpoint/2010/main" val="191973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tel 6"/>
          <p:cNvSpPr>
            <a:spLocks noGrp="1"/>
          </p:cNvSpPr>
          <p:nvPr>
            <p:ph type="title"/>
          </p:nvPr>
        </p:nvSpPr>
        <p:spPr/>
        <p:txBody>
          <a:bodyPr rtlCol="0"/>
          <a:lstStyle/>
          <a:p>
            <a:r>
              <a:rPr lang="nl-NL" smtClean="0"/>
              <a:t>Klik om de stijl te bewerken</a:t>
            </a:r>
            <a:endParaRPr lang="en-US"/>
          </a:p>
        </p:txBody>
      </p:sp>
      <p:sp>
        <p:nvSpPr>
          <p:cNvPr id="4" name="Tijdelijke aanduiding voor datum 9"/>
          <p:cNvSpPr>
            <a:spLocks noGrp="1"/>
          </p:cNvSpPr>
          <p:nvPr>
            <p:ph type="dt" sz="half" idx="10"/>
          </p:nvPr>
        </p:nvSpPr>
        <p:spPr/>
        <p:txBody>
          <a:bodyPr/>
          <a:lstStyle>
            <a:lvl1pPr>
              <a:defRPr/>
            </a:lvl1pPr>
          </a:lstStyle>
          <a:p>
            <a:pPr>
              <a:defRPr/>
            </a:pPr>
            <a:fld id="{96B49984-DC16-4AB4-8D24-34F6A6B5C3F4}" type="datetime1">
              <a:rPr lang="nl-BE" altLang="nl-BE"/>
              <a:pPr>
                <a:defRPr/>
              </a:pPr>
              <a:t>12/05/2014</a:t>
            </a:fld>
            <a:endParaRPr lang="nl-BE" altLang="nl-BE"/>
          </a:p>
        </p:txBody>
      </p:sp>
      <p:sp>
        <p:nvSpPr>
          <p:cNvPr id="5" name="Tijdelijke aanduiding voor voettekst 21"/>
          <p:cNvSpPr>
            <a:spLocks noGrp="1"/>
          </p:cNvSpPr>
          <p:nvPr>
            <p:ph type="ftr" sz="quarter" idx="11"/>
          </p:nvPr>
        </p:nvSpPr>
        <p:spPr/>
        <p:txBody>
          <a:bodyPr/>
          <a:lstStyle>
            <a:lvl1pPr>
              <a:defRPr/>
            </a:lvl1pPr>
          </a:lstStyle>
          <a:p>
            <a:pPr>
              <a:defRPr/>
            </a:pPr>
            <a:endParaRPr lang="nl-NL" altLang="nl-BE"/>
          </a:p>
        </p:txBody>
      </p:sp>
      <p:sp>
        <p:nvSpPr>
          <p:cNvPr id="6" name="Tijdelijke aanduiding voor dianummer 17"/>
          <p:cNvSpPr>
            <a:spLocks noGrp="1"/>
          </p:cNvSpPr>
          <p:nvPr>
            <p:ph type="sldNum" sz="quarter" idx="12"/>
          </p:nvPr>
        </p:nvSpPr>
        <p:spPr/>
        <p:txBody>
          <a:bodyPr/>
          <a:lstStyle>
            <a:lvl1pPr>
              <a:defRPr/>
            </a:lvl1pPr>
          </a:lstStyle>
          <a:p>
            <a:fld id="{2EDEA9EA-606E-4299-8DB1-857E20FB354E}" type="slidenum">
              <a:rPr lang="nl-BE" altLang="nl-BE"/>
              <a:pPr/>
              <a:t>‹N°›</a:t>
            </a:fld>
            <a:endParaRPr lang="nl-BE" altLang="nl-BE"/>
          </a:p>
        </p:txBody>
      </p:sp>
    </p:spTree>
    <p:extLst>
      <p:ext uri="{BB962C8B-B14F-4D97-AF65-F5344CB8AC3E}">
        <p14:creationId xmlns:p14="http://schemas.microsoft.com/office/powerpoint/2010/main" val="336697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4" name="Punthaak 10"/>
          <p:cNvSpPr>
            <a:spLocks noChangeArrowheads="1"/>
          </p:cNvSpPr>
          <p:nvPr/>
        </p:nvSpPr>
        <p:spPr bwMode="auto">
          <a:xfrm>
            <a:off x="3636963" y="3005138"/>
            <a:ext cx="182562" cy="228600"/>
          </a:xfrm>
          <a:prstGeom prst="chevron">
            <a:avLst>
              <a:gd name="adj" fmla="val 50000"/>
            </a:avLst>
          </a:prstGeom>
          <a:gradFill rotWithShape="1">
            <a:gsLst>
              <a:gs pos="0">
                <a:srgbClr val="A6EB81"/>
              </a:gs>
              <a:gs pos="28000">
                <a:srgbClr val="8EEB53"/>
              </a:gs>
              <a:gs pos="100000">
                <a:srgbClr val="63B51E"/>
              </a:gs>
            </a:gsLst>
            <a:lin ang="5400000"/>
          </a:gradFill>
          <a:ln w="3175" cap="rnd">
            <a:solidFill>
              <a:srgbClr val="5C9929"/>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en-US" altLang="nl-BE" sz="1800" smtClean="0">
              <a:solidFill>
                <a:srgbClr val="FFFFFF"/>
              </a:solidFill>
            </a:endParaRPr>
          </a:p>
        </p:txBody>
      </p:sp>
      <p:sp>
        <p:nvSpPr>
          <p:cNvPr id="5" name="Punthaak 11"/>
          <p:cNvSpPr>
            <a:spLocks noChangeArrowheads="1"/>
          </p:cNvSpPr>
          <p:nvPr/>
        </p:nvSpPr>
        <p:spPr bwMode="auto">
          <a:xfrm>
            <a:off x="3449638" y="3005138"/>
            <a:ext cx="184150" cy="228600"/>
          </a:xfrm>
          <a:prstGeom prst="chevron">
            <a:avLst>
              <a:gd name="adj" fmla="val 50000"/>
            </a:avLst>
          </a:prstGeom>
          <a:gradFill rotWithShape="1">
            <a:gsLst>
              <a:gs pos="0">
                <a:srgbClr val="A6EB81"/>
              </a:gs>
              <a:gs pos="28000">
                <a:srgbClr val="8EEB53"/>
              </a:gs>
              <a:gs pos="100000">
                <a:srgbClr val="63B51E"/>
              </a:gs>
            </a:gsLst>
            <a:lin ang="5400000"/>
          </a:gradFill>
          <a:ln w="3175" cap="rnd">
            <a:solidFill>
              <a:srgbClr val="5C9929"/>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en-US" altLang="nl-BE" sz="1800" smtClean="0">
              <a:solidFill>
                <a:srgbClr val="FFFFFF"/>
              </a:solidFill>
            </a:endParaRPr>
          </a:p>
        </p:txBody>
      </p:sp>
      <p:sp>
        <p:nvSpPr>
          <p:cNvPr id="2" name="Titel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6" name="Tijdelijke aanduiding voor datum 3"/>
          <p:cNvSpPr>
            <a:spLocks noGrp="1"/>
          </p:cNvSpPr>
          <p:nvPr>
            <p:ph type="dt" sz="half" idx="10"/>
          </p:nvPr>
        </p:nvSpPr>
        <p:spPr/>
        <p:txBody>
          <a:bodyPr/>
          <a:lstStyle>
            <a:lvl1pPr>
              <a:defRPr/>
            </a:lvl1pPr>
          </a:lstStyle>
          <a:p>
            <a:pPr>
              <a:defRPr/>
            </a:pPr>
            <a:fld id="{8880C6F0-9AFB-42CD-A4A5-83C13639F686}" type="datetime1">
              <a:rPr lang="nl-BE" altLang="nl-BE"/>
              <a:pPr>
                <a:defRPr/>
              </a:pPr>
              <a:t>12/05/2014</a:t>
            </a:fld>
            <a:endParaRPr lang="nl-BE" altLang="nl-BE"/>
          </a:p>
        </p:txBody>
      </p:sp>
      <p:sp>
        <p:nvSpPr>
          <p:cNvPr id="7" name="Tijdelijke aanduiding voor voettekst 4"/>
          <p:cNvSpPr>
            <a:spLocks noGrp="1"/>
          </p:cNvSpPr>
          <p:nvPr>
            <p:ph type="ftr" sz="quarter" idx="11"/>
          </p:nvPr>
        </p:nvSpPr>
        <p:spPr/>
        <p:txBody>
          <a:bodyPr/>
          <a:lstStyle>
            <a:lvl1pPr>
              <a:defRPr/>
            </a:lvl1pPr>
          </a:lstStyle>
          <a:p>
            <a:pPr>
              <a:defRPr/>
            </a:pPr>
            <a:endParaRPr lang="nl-NL" altLang="nl-BE"/>
          </a:p>
        </p:txBody>
      </p:sp>
      <p:sp>
        <p:nvSpPr>
          <p:cNvPr id="8" name="Tijdelijke aanduiding voor dianummer 5"/>
          <p:cNvSpPr>
            <a:spLocks noGrp="1"/>
          </p:cNvSpPr>
          <p:nvPr>
            <p:ph type="sldNum" sz="quarter" idx="12"/>
          </p:nvPr>
        </p:nvSpPr>
        <p:spPr/>
        <p:txBody>
          <a:bodyPr/>
          <a:lstStyle>
            <a:lvl1pPr>
              <a:defRPr/>
            </a:lvl1pPr>
          </a:lstStyle>
          <a:p>
            <a:fld id="{B59495C6-81B6-4C5B-B5BE-25BDE58CD1F2}" type="slidenum">
              <a:rPr lang="nl-BE" altLang="nl-BE"/>
              <a:pPr/>
              <a:t>‹N°›</a:t>
            </a:fld>
            <a:endParaRPr lang="nl-BE" altLang="nl-BE"/>
          </a:p>
        </p:txBody>
      </p:sp>
    </p:spTree>
    <p:extLst>
      <p:ext uri="{BB962C8B-B14F-4D97-AF65-F5344CB8AC3E}">
        <p14:creationId xmlns:p14="http://schemas.microsoft.com/office/powerpoint/2010/main" val="15307300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8" name="Titel 7"/>
          <p:cNvSpPr>
            <a:spLocks noGrp="1"/>
          </p:cNvSpPr>
          <p:nvPr>
            <p:ph type="title"/>
          </p:nvPr>
        </p:nvSpPr>
        <p:spPr/>
        <p:txBody>
          <a:bodyPr rtlCol="0"/>
          <a:lstStyle/>
          <a:p>
            <a:r>
              <a:rPr lang="nl-NL" smtClean="0"/>
              <a:t>Klik om de stijl te bewerken</a:t>
            </a:r>
            <a:endParaRPr lang="en-US"/>
          </a:p>
        </p:txBody>
      </p:sp>
      <p:sp>
        <p:nvSpPr>
          <p:cNvPr id="5" name="Tijdelijke aanduiding voor datum 4"/>
          <p:cNvSpPr>
            <a:spLocks noGrp="1"/>
          </p:cNvSpPr>
          <p:nvPr>
            <p:ph type="dt" sz="half" idx="10"/>
          </p:nvPr>
        </p:nvSpPr>
        <p:spPr/>
        <p:txBody>
          <a:bodyPr/>
          <a:lstStyle>
            <a:lvl1pPr>
              <a:defRPr/>
            </a:lvl1pPr>
          </a:lstStyle>
          <a:p>
            <a:pPr>
              <a:defRPr/>
            </a:pPr>
            <a:fld id="{31E7248F-478D-4352-8CE9-8FAEE64ED2AF}" type="datetime1">
              <a:rPr lang="nl-BE" altLang="nl-BE"/>
              <a:pPr>
                <a:defRPr/>
              </a:pPr>
              <a:t>12/05/2014</a:t>
            </a:fld>
            <a:endParaRPr lang="nl-BE" altLang="nl-BE"/>
          </a:p>
        </p:txBody>
      </p:sp>
      <p:sp>
        <p:nvSpPr>
          <p:cNvPr id="6" name="Tijdelijke aanduiding voor voettekst 5"/>
          <p:cNvSpPr>
            <a:spLocks noGrp="1"/>
          </p:cNvSpPr>
          <p:nvPr>
            <p:ph type="ftr" sz="quarter" idx="11"/>
          </p:nvPr>
        </p:nvSpPr>
        <p:spPr/>
        <p:txBody>
          <a:bodyPr/>
          <a:lstStyle>
            <a:lvl1pPr>
              <a:defRPr/>
            </a:lvl1pPr>
          </a:lstStyle>
          <a:p>
            <a:pPr>
              <a:defRPr/>
            </a:pPr>
            <a:endParaRPr lang="nl-NL" altLang="nl-BE"/>
          </a:p>
        </p:txBody>
      </p:sp>
      <p:sp>
        <p:nvSpPr>
          <p:cNvPr id="7" name="Tijdelijke aanduiding voor dianummer 6"/>
          <p:cNvSpPr>
            <a:spLocks noGrp="1"/>
          </p:cNvSpPr>
          <p:nvPr>
            <p:ph type="sldNum" sz="quarter" idx="12"/>
          </p:nvPr>
        </p:nvSpPr>
        <p:spPr/>
        <p:txBody>
          <a:bodyPr/>
          <a:lstStyle>
            <a:lvl1pPr>
              <a:defRPr/>
            </a:lvl1pPr>
          </a:lstStyle>
          <a:p>
            <a:fld id="{9F6199CB-E492-43C1-86F0-9951BE549F00}" type="slidenum">
              <a:rPr lang="nl-BE" altLang="nl-BE"/>
              <a:pPr/>
              <a:t>‹N°›</a:t>
            </a:fld>
            <a:endParaRPr lang="nl-BE" altLang="nl-BE"/>
          </a:p>
        </p:txBody>
      </p:sp>
    </p:spTree>
    <p:extLst>
      <p:ext uri="{BB962C8B-B14F-4D97-AF65-F5344CB8AC3E}">
        <p14:creationId xmlns:p14="http://schemas.microsoft.com/office/powerpoint/2010/main" val="104378096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lstStyle>
          <a:p>
            <a:pPr>
              <a:defRPr/>
            </a:pPr>
            <a:fld id="{92562D97-C9CB-443C-9B13-0C2DF7809F7D}" type="datetime1">
              <a:rPr lang="nl-BE" altLang="nl-BE"/>
              <a:pPr>
                <a:defRPr/>
              </a:pPr>
              <a:t>12/05/2014</a:t>
            </a:fld>
            <a:endParaRPr lang="nl-BE" altLang="nl-BE"/>
          </a:p>
        </p:txBody>
      </p:sp>
      <p:sp>
        <p:nvSpPr>
          <p:cNvPr id="8" name="Tijdelijke aanduiding voor voettekst 7"/>
          <p:cNvSpPr>
            <a:spLocks noGrp="1"/>
          </p:cNvSpPr>
          <p:nvPr>
            <p:ph type="ftr" sz="quarter" idx="11"/>
          </p:nvPr>
        </p:nvSpPr>
        <p:spPr/>
        <p:txBody>
          <a:bodyPr/>
          <a:lstStyle>
            <a:lvl1pPr>
              <a:defRPr/>
            </a:lvl1pPr>
          </a:lstStyle>
          <a:p>
            <a:pPr>
              <a:defRPr/>
            </a:pPr>
            <a:endParaRPr lang="nl-NL" altLang="nl-BE"/>
          </a:p>
        </p:txBody>
      </p:sp>
      <p:sp>
        <p:nvSpPr>
          <p:cNvPr id="9" name="Tijdelijke aanduiding voor dianummer 8"/>
          <p:cNvSpPr>
            <a:spLocks noGrp="1"/>
          </p:cNvSpPr>
          <p:nvPr>
            <p:ph type="sldNum" sz="quarter" idx="12"/>
          </p:nvPr>
        </p:nvSpPr>
        <p:spPr/>
        <p:txBody>
          <a:bodyPr/>
          <a:lstStyle>
            <a:lvl1pPr>
              <a:defRPr/>
            </a:lvl1pPr>
          </a:lstStyle>
          <a:p>
            <a:fld id="{5A5D0E32-411F-4D66-B8DE-69583AEAEBF9}" type="slidenum">
              <a:rPr lang="nl-BE" altLang="nl-BE"/>
              <a:pPr/>
              <a:t>‹N°›</a:t>
            </a:fld>
            <a:endParaRPr lang="nl-BE" altLang="nl-BE"/>
          </a:p>
        </p:txBody>
      </p:sp>
    </p:spTree>
    <p:extLst>
      <p:ext uri="{BB962C8B-B14F-4D97-AF65-F5344CB8AC3E}">
        <p14:creationId xmlns:p14="http://schemas.microsoft.com/office/powerpoint/2010/main" val="229942386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6" name="Titel 5"/>
          <p:cNvSpPr>
            <a:spLocks noGrp="1"/>
          </p:cNvSpPr>
          <p:nvPr>
            <p:ph type="title"/>
          </p:nvPr>
        </p:nvSpPr>
        <p:spPr/>
        <p:txBody>
          <a:bodyPr rtlCol="0"/>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lvl1pPr>
              <a:defRPr/>
            </a:lvl1pPr>
          </a:lstStyle>
          <a:p>
            <a:pPr>
              <a:defRPr/>
            </a:pPr>
            <a:fld id="{4EAB0366-AB84-41EE-978D-AF2484ED727B}" type="datetime1">
              <a:rPr lang="nl-BE" altLang="nl-BE"/>
              <a:pPr>
                <a:defRPr/>
              </a:pPr>
              <a:t>12/05/2014</a:t>
            </a:fld>
            <a:endParaRPr lang="nl-BE" altLang="nl-BE"/>
          </a:p>
        </p:txBody>
      </p:sp>
      <p:sp>
        <p:nvSpPr>
          <p:cNvPr id="4" name="Tijdelijke aanduiding voor voettekst 3"/>
          <p:cNvSpPr>
            <a:spLocks noGrp="1"/>
          </p:cNvSpPr>
          <p:nvPr>
            <p:ph type="ftr" sz="quarter" idx="11"/>
          </p:nvPr>
        </p:nvSpPr>
        <p:spPr/>
        <p:txBody>
          <a:bodyPr/>
          <a:lstStyle>
            <a:lvl1pPr>
              <a:defRPr/>
            </a:lvl1pPr>
          </a:lstStyle>
          <a:p>
            <a:pPr>
              <a:defRPr/>
            </a:pPr>
            <a:endParaRPr lang="nl-NL" altLang="nl-BE"/>
          </a:p>
        </p:txBody>
      </p:sp>
      <p:sp>
        <p:nvSpPr>
          <p:cNvPr id="5" name="Tijdelijke aanduiding voor dianummer 4"/>
          <p:cNvSpPr>
            <a:spLocks noGrp="1"/>
          </p:cNvSpPr>
          <p:nvPr>
            <p:ph type="sldNum" sz="quarter" idx="12"/>
          </p:nvPr>
        </p:nvSpPr>
        <p:spPr/>
        <p:txBody>
          <a:bodyPr/>
          <a:lstStyle>
            <a:lvl1pPr>
              <a:defRPr/>
            </a:lvl1pPr>
          </a:lstStyle>
          <a:p>
            <a:fld id="{CEE0D3F8-E800-4372-9ED9-479EC2DDD9B1}" type="slidenum">
              <a:rPr lang="nl-BE" altLang="nl-BE"/>
              <a:pPr/>
              <a:t>‹N°›</a:t>
            </a:fld>
            <a:endParaRPr lang="nl-BE" altLang="nl-BE"/>
          </a:p>
        </p:txBody>
      </p:sp>
    </p:spTree>
    <p:extLst>
      <p:ext uri="{BB962C8B-B14F-4D97-AF65-F5344CB8AC3E}">
        <p14:creationId xmlns:p14="http://schemas.microsoft.com/office/powerpoint/2010/main" val="91098545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fld id="{B23104DF-67AA-412E-B389-0C364D6DA962}" type="datetime1">
              <a:rPr lang="nl-BE" altLang="nl-BE"/>
              <a:pPr>
                <a:defRPr/>
              </a:pPr>
              <a:t>12/05/2014</a:t>
            </a:fld>
            <a:endParaRPr lang="nl-BE" altLang="nl-BE"/>
          </a:p>
        </p:txBody>
      </p:sp>
      <p:sp>
        <p:nvSpPr>
          <p:cNvPr id="3" name="Tijdelijke aanduiding voor voettekst 21"/>
          <p:cNvSpPr>
            <a:spLocks noGrp="1"/>
          </p:cNvSpPr>
          <p:nvPr>
            <p:ph type="ftr" sz="quarter" idx="11"/>
          </p:nvPr>
        </p:nvSpPr>
        <p:spPr/>
        <p:txBody>
          <a:bodyPr/>
          <a:lstStyle>
            <a:lvl1pPr>
              <a:defRPr/>
            </a:lvl1pPr>
          </a:lstStyle>
          <a:p>
            <a:pPr>
              <a:defRPr/>
            </a:pPr>
            <a:endParaRPr lang="nl-NL" altLang="nl-BE"/>
          </a:p>
        </p:txBody>
      </p:sp>
      <p:sp>
        <p:nvSpPr>
          <p:cNvPr id="4" name="Tijdelijke aanduiding voor dianummer 17"/>
          <p:cNvSpPr>
            <a:spLocks noGrp="1"/>
          </p:cNvSpPr>
          <p:nvPr>
            <p:ph type="sldNum" sz="quarter" idx="12"/>
          </p:nvPr>
        </p:nvSpPr>
        <p:spPr/>
        <p:txBody>
          <a:bodyPr/>
          <a:lstStyle>
            <a:lvl1pPr>
              <a:defRPr/>
            </a:lvl1pPr>
          </a:lstStyle>
          <a:p>
            <a:fld id="{5C6AFD52-5E3D-4907-9FAB-8B435A81A954}" type="slidenum">
              <a:rPr lang="nl-BE" altLang="nl-BE"/>
              <a:pPr/>
              <a:t>‹N°›</a:t>
            </a:fld>
            <a:endParaRPr lang="nl-BE" altLang="nl-BE"/>
          </a:p>
        </p:txBody>
      </p:sp>
    </p:spTree>
    <p:extLst>
      <p:ext uri="{BB962C8B-B14F-4D97-AF65-F5344CB8AC3E}">
        <p14:creationId xmlns:p14="http://schemas.microsoft.com/office/powerpoint/2010/main" val="320512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lstStyle>
          <a:p>
            <a:pPr>
              <a:defRPr/>
            </a:pPr>
            <a:fld id="{CFC982AD-A172-4BE6-B34A-1C3B1C79CBE1}" type="datetime1">
              <a:rPr lang="nl-BE" altLang="nl-BE"/>
              <a:pPr>
                <a:defRPr/>
              </a:pPr>
              <a:t>12/05/2014</a:t>
            </a:fld>
            <a:endParaRPr lang="nl-BE" altLang="nl-BE"/>
          </a:p>
        </p:txBody>
      </p:sp>
      <p:sp>
        <p:nvSpPr>
          <p:cNvPr id="6" name="Tijdelijke aanduiding voor voettekst 5"/>
          <p:cNvSpPr>
            <a:spLocks noGrp="1"/>
          </p:cNvSpPr>
          <p:nvPr>
            <p:ph type="ftr" sz="quarter" idx="11"/>
          </p:nvPr>
        </p:nvSpPr>
        <p:spPr/>
        <p:txBody>
          <a:bodyPr/>
          <a:lstStyle>
            <a:lvl1pPr>
              <a:defRPr/>
            </a:lvl1pPr>
          </a:lstStyle>
          <a:p>
            <a:pPr>
              <a:defRPr/>
            </a:pPr>
            <a:endParaRPr lang="nl-NL" altLang="nl-BE"/>
          </a:p>
        </p:txBody>
      </p:sp>
      <p:sp>
        <p:nvSpPr>
          <p:cNvPr id="7" name="Tijdelijke aanduiding voor dianummer 6"/>
          <p:cNvSpPr>
            <a:spLocks noGrp="1"/>
          </p:cNvSpPr>
          <p:nvPr>
            <p:ph type="sldNum" sz="quarter" idx="12"/>
          </p:nvPr>
        </p:nvSpPr>
        <p:spPr/>
        <p:txBody>
          <a:bodyPr/>
          <a:lstStyle>
            <a:lvl1pPr>
              <a:defRPr/>
            </a:lvl1pPr>
          </a:lstStyle>
          <a:p>
            <a:fld id="{92624050-935D-40D7-851A-6A3CD849A8D1}" type="slidenum">
              <a:rPr lang="nl-BE" altLang="nl-BE"/>
              <a:pPr/>
              <a:t>‹N°›</a:t>
            </a:fld>
            <a:endParaRPr lang="nl-BE" altLang="nl-BE"/>
          </a:p>
        </p:txBody>
      </p:sp>
    </p:spTree>
    <p:extLst>
      <p:ext uri="{BB962C8B-B14F-4D97-AF65-F5344CB8AC3E}">
        <p14:creationId xmlns:p14="http://schemas.microsoft.com/office/powerpoint/2010/main" val="391238306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5" name="Vrije vorm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en-US" altLang="nl-BE" sz="1800" smtClean="0"/>
          </a:p>
        </p:txBody>
      </p:sp>
      <p:sp>
        <p:nvSpPr>
          <p:cNvPr id="6" name="Vrije v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noFill/>
            <a:prstDash val="solid"/>
            <a:round/>
            <a:headEnd type="none" w="med" len="med"/>
            <a:tailEnd type="none" w="med" len="med"/>
          </a:ln>
        </p:spPr>
        <p:txBody>
          <a:bodyP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nl-NL" altLang="nl-BE" sz="1800" smtClean="0"/>
          </a:p>
        </p:txBody>
      </p:sp>
      <p:sp>
        <p:nvSpPr>
          <p:cNvPr id="7" name="Rechthoekige driehoek 15"/>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algn="ctr" eaLnBrk="1" hangingPunct="1">
              <a:defRPr/>
            </a:pPr>
            <a:endParaRPr lang="en-US" altLang="nl-BE" sz="1800" smtClean="0">
              <a:solidFill>
                <a:srgbClr val="FFFFFF"/>
              </a:solidFill>
            </a:endParaRPr>
          </a:p>
        </p:txBody>
      </p:sp>
      <p:cxnSp>
        <p:nvCxnSpPr>
          <p:cNvPr id="8" name="Rechte verbindingslijn 1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unthaak 18"/>
          <p:cNvSpPr>
            <a:spLocks noChangeArrowheads="1"/>
          </p:cNvSpPr>
          <p:nvPr/>
        </p:nvSpPr>
        <p:spPr bwMode="auto">
          <a:xfrm>
            <a:off x="8664575" y="4987925"/>
            <a:ext cx="182563" cy="228600"/>
          </a:xfrm>
          <a:prstGeom prst="chevron">
            <a:avLst>
              <a:gd name="adj" fmla="val 50000"/>
            </a:avLst>
          </a:prstGeom>
          <a:gradFill rotWithShape="1">
            <a:gsLst>
              <a:gs pos="0">
                <a:srgbClr val="A6EB81"/>
              </a:gs>
              <a:gs pos="28000">
                <a:srgbClr val="8EEB53"/>
              </a:gs>
              <a:gs pos="100000">
                <a:srgbClr val="63B51E"/>
              </a:gs>
            </a:gsLst>
            <a:lin ang="5400000"/>
          </a:gradFill>
          <a:ln w="3175" cap="rnd">
            <a:solidFill>
              <a:srgbClr val="5C9929"/>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en-US" altLang="nl-BE" sz="1800" smtClean="0">
              <a:solidFill>
                <a:srgbClr val="FFFFFF"/>
              </a:solidFill>
            </a:endParaRPr>
          </a:p>
        </p:txBody>
      </p:sp>
      <p:sp>
        <p:nvSpPr>
          <p:cNvPr id="10" name="Punthaak 19"/>
          <p:cNvSpPr>
            <a:spLocks noChangeArrowheads="1"/>
          </p:cNvSpPr>
          <p:nvPr/>
        </p:nvSpPr>
        <p:spPr bwMode="auto">
          <a:xfrm>
            <a:off x="8477250" y="4987925"/>
            <a:ext cx="182563" cy="228600"/>
          </a:xfrm>
          <a:prstGeom prst="chevron">
            <a:avLst>
              <a:gd name="adj" fmla="val 50000"/>
            </a:avLst>
          </a:prstGeom>
          <a:gradFill rotWithShape="1">
            <a:gsLst>
              <a:gs pos="0">
                <a:srgbClr val="A6EB81"/>
              </a:gs>
              <a:gs pos="28000">
                <a:srgbClr val="8EEB53"/>
              </a:gs>
              <a:gs pos="100000">
                <a:srgbClr val="63B51E"/>
              </a:gs>
            </a:gsLst>
            <a:lin ang="5400000"/>
          </a:gradFill>
          <a:ln w="3175" cap="rnd">
            <a:solidFill>
              <a:srgbClr val="5C9929"/>
            </a:solidFill>
            <a:miter lim="800000"/>
            <a:headEnd/>
            <a:tailEnd/>
          </a:ln>
          <a:effectLst>
            <a:outerShdw blurRad="50800" dist="25400" dir="5400000" rotWithShape="0">
              <a:srgbClr val="808080">
                <a:alpha val="45998"/>
              </a:srgbClr>
            </a:outerShdw>
          </a:effectLst>
        </p:spPr>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en-US" altLang="nl-BE" sz="1800" smtClean="0">
              <a:solidFill>
                <a:srgbClr val="FFFFFF"/>
              </a:solidFill>
            </a:endParaRPr>
          </a:p>
        </p:txBody>
      </p:sp>
      <p:sp>
        <p:nvSpPr>
          <p:cNvPr id="4" name="Tijdelijke aanduiding voor teks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nl-NL" smtClean="0"/>
              <a:t>Klik om de stijl te bewerken</a:t>
            </a:r>
            <a:endParaRPr lang="en-US"/>
          </a:p>
        </p:txBody>
      </p:sp>
      <p:sp>
        <p:nvSpPr>
          <p:cNvPr id="11" name="Tijdelijke aanduiding voor datum 4"/>
          <p:cNvSpPr>
            <a:spLocks noGrp="1"/>
          </p:cNvSpPr>
          <p:nvPr>
            <p:ph type="dt" sz="half" idx="10"/>
          </p:nvPr>
        </p:nvSpPr>
        <p:spPr/>
        <p:txBody>
          <a:bodyPr/>
          <a:lstStyle>
            <a:lvl1pPr>
              <a:defRPr/>
            </a:lvl1pPr>
          </a:lstStyle>
          <a:p>
            <a:pPr>
              <a:defRPr/>
            </a:pPr>
            <a:fld id="{B8245610-5326-4BCC-A4BE-85077781A365}" type="datetime1">
              <a:rPr lang="nl-BE" altLang="nl-BE"/>
              <a:pPr>
                <a:defRPr/>
              </a:pPr>
              <a:t>12/05/2014</a:t>
            </a:fld>
            <a:endParaRPr lang="nl-BE" altLang="nl-BE"/>
          </a:p>
        </p:txBody>
      </p:sp>
      <p:sp>
        <p:nvSpPr>
          <p:cNvPr id="12" name="Tijdelijke aanduiding voor voettekst 5"/>
          <p:cNvSpPr>
            <a:spLocks noGrp="1"/>
          </p:cNvSpPr>
          <p:nvPr>
            <p:ph type="ftr" sz="quarter" idx="11"/>
          </p:nvPr>
        </p:nvSpPr>
        <p:spPr/>
        <p:txBody>
          <a:bodyPr/>
          <a:lstStyle>
            <a:lvl1pPr>
              <a:defRPr/>
            </a:lvl1pPr>
          </a:lstStyle>
          <a:p>
            <a:pPr>
              <a:defRPr/>
            </a:pPr>
            <a:endParaRPr lang="nl-NL" altLang="nl-BE"/>
          </a:p>
        </p:txBody>
      </p:sp>
      <p:sp>
        <p:nvSpPr>
          <p:cNvPr id="13" name="Tijdelijke aanduiding voor dianummer 6"/>
          <p:cNvSpPr>
            <a:spLocks noGrp="1"/>
          </p:cNvSpPr>
          <p:nvPr>
            <p:ph type="sldNum" sz="quarter" idx="12"/>
          </p:nvPr>
        </p:nvSpPr>
        <p:spPr/>
        <p:txBody>
          <a:bodyPr/>
          <a:lstStyle>
            <a:lvl1pPr>
              <a:defRPr/>
            </a:lvl1pPr>
          </a:lstStyle>
          <a:p>
            <a:fld id="{636DB308-BA3E-46E3-8388-6762DB200F7B}" type="slidenum">
              <a:rPr lang="nl-BE" altLang="nl-BE"/>
              <a:pPr/>
              <a:t>‹N°›</a:t>
            </a:fld>
            <a:endParaRPr lang="nl-BE" altLang="nl-BE"/>
          </a:p>
        </p:txBody>
      </p:sp>
    </p:spTree>
    <p:extLst>
      <p:ext uri="{BB962C8B-B14F-4D97-AF65-F5344CB8AC3E}">
        <p14:creationId xmlns:p14="http://schemas.microsoft.com/office/powerpoint/2010/main" val="184670805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en-US" altLang="nl-BE" sz="1800" smtClean="0"/>
          </a:p>
        </p:txBody>
      </p:sp>
      <p:sp>
        <p:nvSpPr>
          <p:cNvPr id="1027" name="Vrije v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noFill/>
            <a:prstDash val="solid"/>
            <a:round/>
            <a:headEnd type="none" w="med" len="med"/>
            <a:tailEnd type="none" w="med" len="med"/>
          </a:ln>
        </p:spPr>
        <p:txBody>
          <a:bodyP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eaLnBrk="1" hangingPunct="1">
              <a:defRPr/>
            </a:pPr>
            <a:endParaRPr lang="nl-NL" altLang="nl-BE" sz="1800" smtClean="0"/>
          </a:p>
        </p:txBody>
      </p:sp>
      <p:sp>
        <p:nvSpPr>
          <p:cNvPr id="14" name="Rechthoekige driehoek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algn="ctr" eaLnBrk="1" hangingPunct="1">
              <a:defRPr/>
            </a:pPr>
            <a:endParaRPr lang="en-US" altLang="nl-BE" sz="1800" smtClean="0">
              <a:solidFill>
                <a:srgbClr val="FFFFFF"/>
              </a:solidFill>
            </a:endParaRPr>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nl-NL" altLang="nl-BE" smtClean="0"/>
              <a:t>Klik om de stijl te bewerken</a:t>
            </a:r>
            <a:endParaRPr lang="en-US" altLang="nl-BE" smtClean="0"/>
          </a:p>
        </p:txBody>
      </p:sp>
      <p:sp>
        <p:nvSpPr>
          <p:cNvPr id="1033" name="Tijdelijke aanduiding voor tekst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smtClean="0"/>
              <a:t>Klik om de modelstijlen te bewerken</a:t>
            </a:r>
          </a:p>
          <a:p>
            <a:pPr lvl="1"/>
            <a:r>
              <a:rPr lang="nl-NL" altLang="nl-BE" smtClean="0"/>
              <a:t>Tweede niveau</a:t>
            </a:r>
          </a:p>
          <a:p>
            <a:pPr lvl="2"/>
            <a:r>
              <a:rPr lang="nl-NL" altLang="nl-BE" smtClean="0"/>
              <a:t>Derde niveau</a:t>
            </a:r>
          </a:p>
          <a:p>
            <a:pPr lvl="3"/>
            <a:r>
              <a:rPr lang="nl-NL" altLang="nl-BE" smtClean="0"/>
              <a:t>Vierde niveau</a:t>
            </a:r>
          </a:p>
          <a:p>
            <a:pPr lvl="4"/>
            <a:r>
              <a:rPr lang="nl-NL" altLang="nl-BE" smtClean="0"/>
              <a:t>Vijfde niveau</a:t>
            </a:r>
            <a:endParaRPr lang="en-US" altLang="nl-BE" smtClean="0"/>
          </a:p>
        </p:txBody>
      </p:sp>
      <p:sp>
        <p:nvSpPr>
          <p:cNvPr id="10" name="Tijdelijke aanduiding voor datum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atin typeface="Lucida Sans Unicode" charset="0"/>
                <a:cs typeface="Arial" charset="0"/>
              </a:defRPr>
            </a:lvl1pPr>
          </a:lstStyle>
          <a:p>
            <a:pPr>
              <a:defRPr/>
            </a:pPr>
            <a:fld id="{80BBDB2D-452E-4AAC-8DE5-2329C82546AA}" type="datetime1">
              <a:rPr lang="nl-BE" altLang="nl-BE"/>
              <a:pPr>
                <a:defRPr/>
              </a:pPr>
              <a:t>12/05/2014</a:t>
            </a:fld>
            <a:endParaRPr lang="nl-BE" altLang="nl-BE"/>
          </a:p>
        </p:txBody>
      </p:sp>
      <p:sp>
        <p:nvSpPr>
          <p:cNvPr id="22" name="Tijdelijke aanduiding voor voettekst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charset="0"/>
                <a:cs typeface="Arial" charset="0"/>
              </a:defRPr>
            </a:lvl1pPr>
          </a:lstStyle>
          <a:p>
            <a:pPr>
              <a:defRPr/>
            </a:pPr>
            <a:endParaRPr lang="nl-NL" altLang="nl-BE"/>
          </a:p>
        </p:txBody>
      </p:sp>
      <p:sp>
        <p:nvSpPr>
          <p:cNvPr id="18" name="Tijdelijke aanduiding voor dianumm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770CD7EA-210D-4E82-98E8-568B6726923F}" type="slidenum">
              <a:rPr lang="nl-BE" altLang="nl-BE"/>
              <a:pPr/>
              <a:t>‹N°›</a:t>
            </a:fld>
            <a:endParaRPr lang="nl-BE" altLang="nl-BE"/>
          </a:p>
        </p:txBody>
      </p:sp>
    </p:spTree>
  </p:cSld>
  <p:clrMap bg1="lt1" tx1="dk1" bg2="lt2" tx2="dk2" accent1="accent1" accent2="accent2" accent3="accent3" accent4="accent4" accent5="accent5" accent6="accent6" hlink="hlink" folHlink="folHlink"/>
  <p:sldLayoutIdLst>
    <p:sldLayoutId id="2147483987" r:id="rId1"/>
    <p:sldLayoutId id="2147483982" r:id="rId2"/>
    <p:sldLayoutId id="2147483988" r:id="rId3"/>
    <p:sldLayoutId id="2147483989" r:id="rId4"/>
    <p:sldLayoutId id="2147483990" r:id="rId5"/>
    <p:sldLayoutId id="2147483991" r:id="rId6"/>
    <p:sldLayoutId id="2147483983" r:id="rId7"/>
    <p:sldLayoutId id="2147483992" r:id="rId8"/>
    <p:sldLayoutId id="2147483993" r:id="rId9"/>
    <p:sldLayoutId id="2147483984" r:id="rId10"/>
    <p:sldLayoutId id="2147483985" r:id="rId11"/>
    <p:sldLayoutId id="2147483986"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128"/>
          <a:cs typeface="+mj-cs"/>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128"/>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128"/>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128"/>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128"/>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ＭＳ Ｐゴシック" charset="-128"/>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ＭＳ Ｐゴシック" charset="-128"/>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ＭＳ Ｐゴシック" charset="-128"/>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ＭＳ Ｐゴシック" charset="-128"/>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ＭＳ Ｐゴシック"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hyperlink" Target="Kopie%20van%20Thematisch%20opgesteld%20eisenkader%20internistisch%20zorgtraject%2019%2012%20(1).xlsx"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ndertitel 2"/>
          <p:cNvSpPr>
            <a:spLocks noGrp="1"/>
          </p:cNvSpPr>
          <p:nvPr>
            <p:ph type="subTitle" idx="1"/>
          </p:nvPr>
        </p:nvSpPr>
        <p:spPr>
          <a:xfrm>
            <a:off x="395288" y="1844675"/>
            <a:ext cx="8497887" cy="1728788"/>
          </a:xfrm>
        </p:spPr>
        <p:txBody>
          <a:bodyPr/>
          <a:lstStyle/>
          <a:p>
            <a:pPr marR="0" algn="ctr" eaLnBrk="1" hangingPunct="1">
              <a:defRPr/>
            </a:pPr>
            <a:r>
              <a:rPr lang="nl-BE" altLang="nl-BE" sz="3200" b="1" dirty="0">
                <a:solidFill>
                  <a:schemeClr val="accent2">
                    <a:lumMod val="50000"/>
                  </a:schemeClr>
                </a:solidFill>
                <a:effectLst>
                  <a:outerShdw blurRad="31750" dist="25400" dir="5400000" algn="tl" rotWithShape="0">
                    <a:srgbClr val="000000">
                      <a:alpha val="25000"/>
                    </a:srgbClr>
                  </a:outerShdw>
                </a:effectLst>
                <a:latin typeface="+mj-lt"/>
                <a:ea typeface="+mj-ea"/>
                <a:cs typeface="+mj-cs"/>
              </a:rPr>
              <a:t>Eisenkader </a:t>
            </a:r>
          </a:p>
          <a:p>
            <a:pPr marR="0" algn="ctr" eaLnBrk="1" hangingPunct="1">
              <a:defRPr/>
            </a:pPr>
            <a:r>
              <a:rPr lang="nl-BE" altLang="nl-BE" sz="3200" b="1" dirty="0">
                <a:solidFill>
                  <a:schemeClr val="accent2">
                    <a:lumMod val="50000"/>
                  </a:schemeClr>
                </a:solidFill>
                <a:effectLst>
                  <a:outerShdw blurRad="31750" dist="25400" dir="5400000" algn="tl" rotWithShape="0">
                    <a:srgbClr val="000000">
                      <a:alpha val="25000"/>
                    </a:srgbClr>
                  </a:outerShdw>
                </a:effectLst>
                <a:latin typeface="+mj-lt"/>
                <a:ea typeface="+mj-ea"/>
                <a:cs typeface="+mj-cs"/>
              </a:rPr>
              <a:t>Functie Intensieve zorgen</a:t>
            </a:r>
          </a:p>
        </p:txBody>
      </p:sp>
      <p:sp>
        <p:nvSpPr>
          <p:cNvPr id="9219" name="Tekstvak 1"/>
          <p:cNvSpPr txBox="1">
            <a:spLocks noChangeArrowheads="1"/>
          </p:cNvSpPr>
          <p:nvPr/>
        </p:nvSpPr>
        <p:spPr bwMode="auto">
          <a:xfrm>
            <a:off x="2700304" y="5661025"/>
            <a:ext cx="374974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algn="ctr" eaLnBrk="1" hangingPunct="1">
              <a:spcBef>
                <a:spcPct val="0"/>
              </a:spcBef>
              <a:buClrTx/>
              <a:buSzTx/>
              <a:buFontTx/>
              <a:buNone/>
            </a:pPr>
            <a:r>
              <a:rPr lang="nl-BE" altLang="nl-BE" sz="1800" dirty="0"/>
              <a:t>Algemene jaarvergadering BBIZ </a:t>
            </a:r>
          </a:p>
          <a:p>
            <a:pPr algn="ctr" eaLnBrk="1" hangingPunct="1">
              <a:spcBef>
                <a:spcPct val="0"/>
              </a:spcBef>
              <a:buClrTx/>
              <a:buSzTx/>
              <a:buFontTx/>
              <a:buNone/>
            </a:pPr>
            <a:r>
              <a:rPr lang="nl-BE" altLang="nl-BE" sz="1800" dirty="0"/>
              <a:t>27 februari </a:t>
            </a:r>
            <a:r>
              <a:rPr lang="nl-BE" altLang="nl-BE" sz="1800" dirty="0" smtClean="0"/>
              <a:t>2014</a:t>
            </a:r>
          </a:p>
          <a:p>
            <a:pPr algn="ctr" eaLnBrk="1" hangingPunct="1">
              <a:spcBef>
                <a:spcPct val="0"/>
              </a:spcBef>
              <a:buClrTx/>
              <a:buSzTx/>
              <a:buFontTx/>
              <a:buNone/>
            </a:pPr>
            <a:r>
              <a:rPr lang="nl-BE" altLang="nl-BE" sz="1800" dirty="0" smtClean="0"/>
              <a:t>Dr. Piet </a:t>
            </a:r>
            <a:r>
              <a:rPr lang="nl-BE" altLang="nl-BE" sz="1800" dirty="0" err="1" smtClean="0"/>
              <a:t>Lormans</a:t>
            </a:r>
            <a:endParaRPr lang="nl-BE" altLang="nl-BE"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inhoud 1"/>
          <p:cNvSpPr>
            <a:spLocks noGrp="1"/>
          </p:cNvSpPr>
          <p:nvPr>
            <p:ph idx="1"/>
          </p:nvPr>
        </p:nvSpPr>
        <p:spPr/>
        <p:txBody>
          <a:bodyPr/>
          <a:lstStyle/>
          <a:p>
            <a:pPr marL="109538" indent="0" eaLnBrk="1" hangingPunct="1">
              <a:buFont typeface="Wingdings 3" panose="05040102010807070707" pitchFamily="18" charset="2"/>
              <a:buNone/>
            </a:pPr>
            <a:r>
              <a:rPr lang="nl-BE" altLang="nl-BE" smtClean="0">
                <a:solidFill>
                  <a:srgbClr val="B0105C"/>
                </a:solidFill>
                <a:ea typeface="ＭＳ Ｐゴシック" panose="020B0600070205080204" pitchFamily="34" charset="-128"/>
              </a:rPr>
              <a:t>Voorwaarden voor eisen</a:t>
            </a:r>
          </a:p>
          <a:p>
            <a:pPr lvl="1" eaLnBrk="1" hangingPunct="1"/>
            <a:r>
              <a:rPr lang="nl-BE" altLang="nl-BE" smtClean="0">
                <a:ea typeface="ＭＳ Ｐゴシック" panose="020B0600070205080204" pitchFamily="34" charset="-128"/>
              </a:rPr>
              <a:t>Meetbaar/controleerbaar</a:t>
            </a:r>
          </a:p>
          <a:p>
            <a:pPr lvl="1" eaLnBrk="1" hangingPunct="1"/>
            <a:r>
              <a:rPr lang="nl-BE" altLang="nl-BE" smtClean="0">
                <a:ea typeface="ＭＳ Ｐゴシック" panose="020B0600070205080204" pitchFamily="34" charset="-128"/>
              </a:rPr>
              <a:t>Relevant naar kwaliteit</a:t>
            </a:r>
          </a:p>
          <a:p>
            <a:pPr lvl="1" eaLnBrk="1" hangingPunct="1"/>
            <a:r>
              <a:rPr lang="nl-BE" altLang="nl-BE" smtClean="0">
                <a:ea typeface="ＭＳ Ｐゴシック" panose="020B0600070205080204" pitchFamily="34" charset="-128"/>
              </a:rPr>
              <a:t>Relevant naar eigenheid van de functie</a:t>
            </a:r>
          </a:p>
          <a:p>
            <a:pPr lvl="1" eaLnBrk="1" hangingPunct="1"/>
            <a:r>
              <a:rPr lang="nl-BE" altLang="nl-BE" smtClean="0">
                <a:ea typeface="ＭＳ Ｐゴシック" panose="020B0600070205080204" pitchFamily="34" charset="-128"/>
              </a:rPr>
              <a:t>Beperkte financiële impact</a:t>
            </a:r>
          </a:p>
          <a:p>
            <a:pPr marL="109538" indent="0"/>
            <a:endParaRPr lang="nl-BE" altLang="nl-BE" smtClean="0">
              <a:ea typeface="ＭＳ Ｐゴシック" panose="020B0600070205080204" pitchFamily="34" charset="-128"/>
            </a:endParaRP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a:defRPr/>
            </a:pPr>
            <a:r>
              <a:rPr lang="nl-BE" sz="3200" dirty="0" smtClean="0">
                <a:solidFill>
                  <a:schemeClr val="accent2">
                    <a:lumMod val="50000"/>
                  </a:schemeClr>
                </a:solidFill>
                <a:ea typeface="+mj-ea"/>
              </a:rPr>
              <a:t>Werkwijze</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jdelijke aanduiding voor inhoud 1"/>
          <p:cNvSpPr>
            <a:spLocks noGrp="1"/>
          </p:cNvSpPr>
          <p:nvPr>
            <p:ph idx="1"/>
          </p:nvPr>
        </p:nvSpPr>
        <p:spPr/>
        <p:txBody>
          <a:bodyPr/>
          <a:lstStyle/>
          <a:p>
            <a:pPr eaLnBrk="1" hangingPunct="1"/>
            <a:r>
              <a:rPr lang="nl-BE" altLang="nl-BE" smtClean="0">
                <a:ea typeface="ＭＳ Ｐゴシック" panose="020B0600070205080204" pitchFamily="34" charset="-128"/>
              </a:rPr>
              <a:t>Finalisatie kort na zomer 2013 was voorzien….</a:t>
            </a:r>
          </a:p>
          <a:p>
            <a:pPr eaLnBrk="1" hangingPunct="1"/>
            <a:endParaRPr lang="nl-BE" altLang="nl-BE" smtClean="0">
              <a:ea typeface="ＭＳ Ｐゴシック" panose="020B0600070205080204" pitchFamily="34" charset="-128"/>
            </a:endParaRP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a:solidFill>
                  <a:schemeClr val="accent2">
                    <a:lumMod val="50000"/>
                  </a:schemeClr>
                </a:solidFill>
                <a:ea typeface="+mj-ea"/>
              </a:rPr>
              <a:t>Timing</a:t>
            </a:r>
            <a:endParaRPr lang="nl-BE" sz="3600" dirty="0">
              <a:ea typeface="+mj-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inhoud 1"/>
          <p:cNvSpPr>
            <a:spLocks noGrp="1"/>
          </p:cNvSpPr>
          <p:nvPr>
            <p:ph idx="1"/>
          </p:nvPr>
        </p:nvSpPr>
        <p:spPr/>
        <p:txBody>
          <a:bodyPr/>
          <a:lstStyle/>
          <a:p>
            <a:pPr eaLnBrk="1" hangingPunct="1"/>
            <a:r>
              <a:rPr lang="nl-BE" altLang="nl-BE" sz="2400" b="1" smtClean="0">
                <a:ea typeface="ＭＳ Ｐゴシック" panose="020B0600070205080204" pitchFamily="34" charset="-128"/>
              </a:rPr>
              <a:t>Bewaken van relevantie-haalbaarheid-meerwaarde van eisen</a:t>
            </a:r>
          </a:p>
          <a:p>
            <a:pPr eaLnBrk="1" hangingPunct="1"/>
            <a:r>
              <a:rPr lang="nl-BE" altLang="nl-BE" sz="2400" smtClean="0">
                <a:ea typeface="ＭＳ Ｐゴシック" panose="020B0600070205080204" pitchFamily="34" charset="-128"/>
              </a:rPr>
              <a:t>Grote diversiteit IZ diensten</a:t>
            </a:r>
          </a:p>
          <a:p>
            <a:pPr lvl="1" eaLnBrk="1" hangingPunct="1"/>
            <a:r>
              <a:rPr lang="nl-BE" altLang="nl-BE" sz="2000" smtClean="0">
                <a:ea typeface="ＭＳ Ｐゴシック" panose="020B0600070205080204" pitchFamily="34" charset="-128"/>
              </a:rPr>
              <a:t>Verschillend profiel: </a:t>
            </a:r>
          </a:p>
          <a:p>
            <a:pPr lvl="2" eaLnBrk="1" hangingPunct="1"/>
            <a:r>
              <a:rPr lang="nl-BE" altLang="nl-BE" sz="2000" smtClean="0">
                <a:ea typeface="ＭＳ Ｐゴシック" panose="020B0600070205080204" pitchFamily="34" charset="-128"/>
              </a:rPr>
              <a:t>Chirurgische intensieve zorgen</a:t>
            </a:r>
          </a:p>
          <a:p>
            <a:pPr lvl="2" eaLnBrk="1" hangingPunct="1"/>
            <a:r>
              <a:rPr lang="nl-BE" altLang="nl-BE" sz="2000" smtClean="0">
                <a:ea typeface="ＭＳ Ｐゴシック" panose="020B0600070205080204" pitchFamily="34" charset="-128"/>
              </a:rPr>
              <a:t>Medische intensieve zorgen</a:t>
            </a:r>
          </a:p>
          <a:p>
            <a:pPr lvl="2" eaLnBrk="1" hangingPunct="1"/>
            <a:r>
              <a:rPr lang="nl-BE" altLang="nl-BE" sz="2000" smtClean="0">
                <a:ea typeface="ＭＳ Ｐゴシック" panose="020B0600070205080204" pitchFamily="34" charset="-128"/>
              </a:rPr>
              <a:t>Hartbewaking erkend als IZ</a:t>
            </a:r>
          </a:p>
          <a:p>
            <a:pPr lvl="2" eaLnBrk="1" hangingPunct="1"/>
            <a:r>
              <a:rPr lang="nl-BE" altLang="nl-BE" sz="2000" smtClean="0">
                <a:ea typeface="ＭＳ Ｐゴシック" panose="020B0600070205080204" pitchFamily="34" charset="-128"/>
              </a:rPr>
              <a:t>Gemengde intensieve zorgen</a:t>
            </a:r>
          </a:p>
          <a:p>
            <a:pPr lvl="1" eaLnBrk="1" hangingPunct="1"/>
            <a:r>
              <a:rPr lang="nl-BE" altLang="nl-BE" sz="2000" smtClean="0">
                <a:ea typeface="ＭＳ Ｐゴシック" panose="020B0600070205080204" pitchFamily="34" charset="-128"/>
              </a:rPr>
              <a:t>Grootte van de diensten (aantal bedden)</a:t>
            </a:r>
          </a:p>
          <a:p>
            <a:pPr lvl="1" eaLnBrk="1" hangingPunct="1"/>
            <a:r>
              <a:rPr lang="nl-BE" altLang="nl-BE" sz="2000" smtClean="0">
                <a:ea typeface="ＭＳ Ｐゴシック" panose="020B0600070205080204" pitchFamily="34" charset="-128"/>
              </a:rPr>
              <a:t>Universitair vs niet universitair</a:t>
            </a: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algn="ctr" eaLnBrk="1" fontAlgn="auto" hangingPunct="1">
              <a:spcAft>
                <a:spcPts val="0"/>
              </a:spcAft>
              <a:defRPr/>
            </a:pPr>
            <a:r>
              <a:rPr lang="nl-BE" sz="3200" dirty="0" smtClean="0">
                <a:solidFill>
                  <a:schemeClr val="accent2">
                    <a:lumMod val="50000"/>
                  </a:schemeClr>
                </a:solidFill>
                <a:ea typeface="+mj-ea"/>
              </a:rPr>
              <a:t>Uitdaging en belangrijkste taak BBIZ als participant</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jdelijke aanduiding voor inhoud 1"/>
          <p:cNvSpPr>
            <a:spLocks noGrp="1"/>
          </p:cNvSpPr>
          <p:nvPr>
            <p:ph idx="1"/>
          </p:nvPr>
        </p:nvSpPr>
        <p:spPr>
          <a:xfrm>
            <a:off x="457200" y="1223963"/>
            <a:ext cx="8229600" cy="4525962"/>
          </a:xfrm>
        </p:spPr>
        <p:txBody>
          <a:bodyPr/>
          <a:lstStyle/>
          <a:p>
            <a:pPr lvl="1" eaLnBrk="1" hangingPunct="1"/>
            <a:r>
              <a:rPr lang="nl-BE" altLang="nl-BE" smtClean="0">
                <a:ea typeface="ＭＳ Ｐゴシック" panose="020B0600070205080204" pitchFamily="34" charset="-128"/>
              </a:rPr>
              <a:t>Multidisciplinair karakter</a:t>
            </a:r>
          </a:p>
          <a:p>
            <a:pPr lvl="1" eaLnBrk="1" hangingPunct="1"/>
            <a:endParaRPr lang="nl-BE" altLang="nl-BE" smtClean="0">
              <a:ea typeface="ＭＳ Ｐゴシック" panose="020B0600070205080204" pitchFamily="34" charset="-128"/>
            </a:endParaRPr>
          </a:p>
          <a:p>
            <a:pPr lvl="1" eaLnBrk="1" hangingPunct="1"/>
            <a:endParaRPr lang="nl-BE" altLang="nl-BE" smtClean="0">
              <a:ea typeface="ＭＳ Ｐゴシック" panose="020B0600070205080204" pitchFamily="34" charset="-128"/>
            </a:endParaRPr>
          </a:p>
          <a:p>
            <a:pPr lvl="1" eaLnBrk="1" hangingPunct="1"/>
            <a:endParaRPr lang="nl-BE" altLang="nl-BE" smtClean="0">
              <a:ea typeface="ＭＳ Ｐゴシック" panose="020B0600070205080204" pitchFamily="34" charset="-128"/>
            </a:endParaRPr>
          </a:p>
          <a:p>
            <a:pPr lvl="1" eaLnBrk="1" hangingPunct="1">
              <a:buFont typeface="Verdana" panose="020B0604030504040204" pitchFamily="34" charset="0"/>
              <a:buNone/>
            </a:pPr>
            <a:endParaRPr lang="nl-BE" altLang="nl-BE" smtClean="0">
              <a:ea typeface="ＭＳ Ｐゴシック" panose="020B0600070205080204" pitchFamily="34" charset="-128"/>
            </a:endParaRP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a:solidFill>
                  <a:schemeClr val="accent2">
                    <a:lumMod val="50000"/>
                  </a:schemeClr>
                </a:solidFill>
                <a:ea typeface="+mj-ea"/>
              </a:rPr>
              <a:t>Werkwijze</a:t>
            </a:r>
          </a:p>
        </p:txBody>
      </p:sp>
      <p:graphicFrame>
        <p:nvGraphicFramePr>
          <p:cNvPr id="4" name="Diagram 3"/>
          <p:cNvGraphicFramePr/>
          <p:nvPr/>
        </p:nvGraphicFramePr>
        <p:xfrm>
          <a:off x="40472" y="2348880"/>
          <a:ext cx="8769424" cy="3816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hthoekige toelichting 5"/>
          <p:cNvSpPr/>
          <p:nvPr/>
        </p:nvSpPr>
        <p:spPr>
          <a:xfrm>
            <a:off x="1682750" y="3127375"/>
            <a:ext cx="1368425" cy="720725"/>
          </a:xfrm>
          <a:prstGeom prst="wedgeRectCallout">
            <a:avLst>
              <a:gd name="adj1" fmla="val -19719"/>
              <a:gd name="adj2" fmla="val 7731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algn="ctr" eaLnBrk="1" hangingPunct="1">
              <a:defRPr/>
            </a:pPr>
            <a:r>
              <a:rPr lang="nl-BE" altLang="nl-BE" sz="1800" dirty="0" smtClean="0">
                <a:solidFill>
                  <a:srgbClr val="FFFFFF"/>
                </a:solidFill>
              </a:rPr>
              <a:t>“Medische kader”</a:t>
            </a:r>
          </a:p>
        </p:txBody>
      </p:sp>
      <p:sp>
        <p:nvSpPr>
          <p:cNvPr id="7" name="Rechthoekige toelichting 6"/>
          <p:cNvSpPr/>
          <p:nvPr/>
        </p:nvSpPr>
        <p:spPr>
          <a:xfrm>
            <a:off x="6516688" y="2420938"/>
            <a:ext cx="2266950" cy="863600"/>
          </a:xfrm>
          <a:prstGeom prst="wedgeRectCallout">
            <a:avLst>
              <a:gd name="adj1" fmla="val -19489"/>
              <a:gd name="adj2" fmla="val 8366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algn="ctr" eaLnBrk="1" hangingPunct="1">
              <a:defRPr/>
            </a:pPr>
            <a:r>
              <a:rPr lang="nl-BE" altLang="nl-BE" sz="1800" dirty="0" smtClean="0">
                <a:solidFill>
                  <a:srgbClr val="FFFFFF"/>
                </a:solidFill>
              </a:rPr>
              <a:t>Niet “Medisch personeel” normen</a:t>
            </a:r>
          </a:p>
        </p:txBody>
      </p:sp>
      <p:sp>
        <p:nvSpPr>
          <p:cNvPr id="8" name="Rechthoekige toelichting 7"/>
          <p:cNvSpPr/>
          <p:nvPr/>
        </p:nvSpPr>
        <p:spPr>
          <a:xfrm>
            <a:off x="4572000" y="4076700"/>
            <a:ext cx="1800225" cy="865188"/>
          </a:xfrm>
          <a:prstGeom prst="wedgeRectCallout">
            <a:avLst>
              <a:gd name="adj1" fmla="val -21680"/>
              <a:gd name="adj2" fmla="val 8366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algn="ctr" eaLnBrk="1" hangingPunct="1">
              <a:defRPr/>
            </a:pPr>
            <a:r>
              <a:rPr lang="nl-BE" altLang="nl-BE" sz="1800" smtClean="0">
                <a:solidFill>
                  <a:srgbClr val="FFFFFF"/>
                </a:solidFill>
              </a:rPr>
              <a:t>Discipline overstijgede normen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inhoud 1"/>
          <p:cNvSpPr>
            <a:spLocks noGrp="1"/>
          </p:cNvSpPr>
          <p:nvPr>
            <p:ph idx="1"/>
          </p:nvPr>
        </p:nvSpPr>
        <p:spPr>
          <a:xfrm>
            <a:off x="395288" y="981075"/>
            <a:ext cx="8229600" cy="4525963"/>
          </a:xfrm>
        </p:spPr>
        <p:txBody>
          <a:bodyPr/>
          <a:lstStyle/>
          <a:p>
            <a:pPr marL="623888" indent="-514350" eaLnBrk="1" hangingPunct="1">
              <a:buFont typeface="Lucida Sans Unicode" panose="020B0602030504020204" pitchFamily="34" charset="0"/>
              <a:buAutoNum type="arabicPeriod"/>
            </a:pPr>
            <a:endParaRPr lang="nl-BE" altLang="nl-BE" smtClean="0">
              <a:ea typeface="ＭＳ Ｐゴシック" panose="020B0600070205080204" pitchFamily="34" charset="-128"/>
            </a:endParaRPr>
          </a:p>
          <a:p>
            <a:pPr marL="623888" indent="-514350" eaLnBrk="1" hangingPunct="1">
              <a:buFont typeface="Lucida Sans Unicode" panose="020B0602030504020204" pitchFamily="34" charset="0"/>
              <a:buAutoNum type="arabicPeriod"/>
            </a:pPr>
            <a:r>
              <a:rPr lang="nl-BE" altLang="nl-BE" sz="2400" smtClean="0">
                <a:ea typeface="ＭＳ Ｐゴシック" panose="020B0600070205080204" pitchFamily="34" charset="-128"/>
              </a:rPr>
              <a:t>Niet medisch personeel</a:t>
            </a:r>
          </a:p>
          <a:p>
            <a:pPr marL="623888" indent="-514350" eaLnBrk="1" hangingPunct="1">
              <a:buFont typeface="Lucida Sans Unicode" panose="020B0602030504020204" pitchFamily="34" charset="0"/>
              <a:buAutoNum type="arabicPeriod"/>
            </a:pPr>
            <a:r>
              <a:rPr lang="nl-BE" altLang="nl-BE" sz="2400" smtClean="0">
                <a:ea typeface="ＭＳ Ｐゴシック" panose="020B0600070205080204" pitchFamily="34" charset="-128"/>
              </a:rPr>
              <a:t>Medisch kader</a:t>
            </a:r>
          </a:p>
          <a:p>
            <a:pPr marL="623888" indent="-514350" eaLnBrk="1" hangingPunct="1">
              <a:buFont typeface="Lucida Sans Unicode" panose="020B0602030504020204" pitchFamily="34" charset="0"/>
              <a:buAutoNum type="arabicPeriod"/>
            </a:pPr>
            <a:r>
              <a:rPr lang="nl-BE" altLang="nl-BE" sz="2400" smtClean="0">
                <a:ea typeface="ＭＳ Ｐゴシック" panose="020B0600070205080204" pitchFamily="34" charset="-128"/>
              </a:rPr>
              <a:t>Infrastructuur</a:t>
            </a:r>
          </a:p>
          <a:p>
            <a:pPr marL="623888" indent="-514350" eaLnBrk="1" hangingPunct="1">
              <a:buFont typeface="Lucida Sans Unicode" panose="020B0602030504020204" pitchFamily="34" charset="0"/>
              <a:buAutoNum type="arabicPeriod"/>
            </a:pPr>
            <a:r>
              <a:rPr lang="nl-BE" altLang="nl-BE" sz="2400" smtClean="0">
                <a:ea typeface="ＭＳ Ｐゴシック" panose="020B0600070205080204" pitchFamily="34" charset="-128"/>
              </a:rPr>
              <a:t>Kwaliteitsbewaking</a:t>
            </a:r>
          </a:p>
          <a:p>
            <a:pPr marL="623888" indent="-514350" eaLnBrk="1" hangingPunct="1">
              <a:buFont typeface="Lucida Sans Unicode" panose="020B0602030504020204" pitchFamily="34" charset="0"/>
              <a:buAutoNum type="arabicPeriod"/>
            </a:pPr>
            <a:r>
              <a:rPr lang="nl-BE" altLang="nl-BE" sz="2400" smtClean="0">
                <a:ea typeface="ＭＳ Ｐゴシック" panose="020B0600070205080204" pitchFamily="34" charset="-128"/>
              </a:rPr>
              <a:t>Patiëntendossier</a:t>
            </a:r>
          </a:p>
          <a:p>
            <a:pPr marL="623888" indent="-514350" eaLnBrk="1" hangingPunct="1">
              <a:buFont typeface="Lucida Sans Unicode" panose="020B0602030504020204" pitchFamily="34" charset="0"/>
              <a:buAutoNum type="arabicPeriod"/>
            </a:pPr>
            <a:r>
              <a:rPr lang="nl-BE" altLang="nl-BE" sz="2400" smtClean="0">
                <a:ea typeface="ＭＳ Ｐゴシック" panose="020B0600070205080204" pitchFamily="34" charset="-128"/>
              </a:rPr>
              <a:t>Pijnbeleid</a:t>
            </a:r>
          </a:p>
          <a:p>
            <a:pPr marL="623888" indent="-514350" eaLnBrk="1" hangingPunct="1">
              <a:buFont typeface="Lucida Sans Unicode" panose="020B0602030504020204" pitchFamily="34" charset="0"/>
              <a:buAutoNum type="arabicPeriod" startAt="7"/>
            </a:pPr>
            <a:r>
              <a:rPr lang="nl-BE" altLang="nl-BE" sz="2400" smtClean="0">
                <a:ea typeface="ＭＳ Ｐゴシック" panose="020B0600070205080204" pitchFamily="34" charset="-128"/>
              </a:rPr>
              <a:t>Ziekenhuishygiëne </a:t>
            </a:r>
          </a:p>
          <a:p>
            <a:pPr marL="623888" indent="-514350" eaLnBrk="1" hangingPunct="1">
              <a:buFont typeface="Lucida Sans Unicode" panose="020B0602030504020204" pitchFamily="34" charset="0"/>
              <a:buAutoNum type="arabicPeriod" startAt="7"/>
            </a:pPr>
            <a:r>
              <a:rPr lang="nl-BE" altLang="nl-BE" sz="2400" smtClean="0">
                <a:ea typeface="ＭＳ Ｐゴシック" panose="020B0600070205080204" pitchFamily="34" charset="-128"/>
              </a:rPr>
              <a:t>Patientenidentificatie</a:t>
            </a:r>
          </a:p>
          <a:p>
            <a:pPr marL="623888" indent="-514350" eaLnBrk="1" hangingPunct="1">
              <a:buFont typeface="Lucida Sans Unicode" panose="020B0602030504020204" pitchFamily="34" charset="0"/>
              <a:buAutoNum type="arabicPeriod" startAt="7"/>
            </a:pPr>
            <a:r>
              <a:rPr lang="nl-BE" altLang="nl-BE" sz="2400" smtClean="0">
                <a:ea typeface="ＭＳ Ｐゴシック" panose="020B0600070205080204" pitchFamily="34" charset="-128"/>
              </a:rPr>
              <a:t>Omgang met kinderen</a:t>
            </a:r>
          </a:p>
          <a:p>
            <a:pPr marL="623888" indent="-514350" eaLnBrk="1" hangingPunct="1">
              <a:buFont typeface="Lucida Sans Unicode" panose="020B0602030504020204" pitchFamily="34" charset="0"/>
              <a:buAutoNum type="arabicPeriod" startAt="7"/>
            </a:pPr>
            <a:r>
              <a:rPr lang="nl-BE" altLang="nl-BE" sz="2400" smtClean="0">
                <a:ea typeface="ＭＳ Ｐゴシック" panose="020B0600070205080204" pitchFamily="34" charset="-128"/>
              </a:rPr>
              <a:t>Zorgoverdracht</a:t>
            </a:r>
          </a:p>
          <a:p>
            <a:pPr marL="623888" indent="-514350" eaLnBrk="1" hangingPunct="1">
              <a:buFont typeface="Lucida Sans Unicode" panose="020B0602030504020204" pitchFamily="34" charset="0"/>
              <a:buAutoNum type="arabicPeriod" startAt="7"/>
            </a:pPr>
            <a:r>
              <a:rPr lang="nl-BE" altLang="nl-BE" sz="2400" smtClean="0">
                <a:ea typeface="ＭＳ Ｐゴシック" panose="020B0600070205080204" pitchFamily="34" charset="-128"/>
              </a:rPr>
              <a:t>DNR beleid</a:t>
            </a:r>
          </a:p>
          <a:p>
            <a:pPr marL="623888" indent="-514350" eaLnBrk="1" hangingPunct="1">
              <a:buFont typeface="Lucida Sans Unicode" panose="020B0602030504020204" pitchFamily="34" charset="0"/>
              <a:buAutoNum type="arabicPeriod"/>
            </a:pPr>
            <a:endParaRPr lang="nl-BE" altLang="nl-BE" smtClean="0">
              <a:ea typeface="ＭＳ Ｐゴシック" panose="020B0600070205080204" pitchFamily="34" charset="-128"/>
            </a:endParaRPr>
          </a:p>
          <a:p>
            <a:pPr marL="623888" indent="-514350" eaLnBrk="1" hangingPunct="1">
              <a:buFont typeface="Lucida Sans Unicode" panose="020B0602030504020204" pitchFamily="34" charset="0"/>
              <a:buAutoNum type="arabicPeriod"/>
            </a:pPr>
            <a:endParaRPr lang="nl-BE" altLang="nl-BE" smtClean="0">
              <a:ea typeface="ＭＳ Ｐゴシック" panose="020B0600070205080204" pitchFamily="34" charset="-128"/>
            </a:endParaRPr>
          </a:p>
        </p:txBody>
      </p:sp>
      <p:sp>
        <p:nvSpPr>
          <p:cNvPr id="3" name="Titel 2"/>
          <p:cNvSpPr>
            <a:spLocks noGrp="1"/>
          </p:cNvSpPr>
          <p:nvPr>
            <p:ph type="title"/>
          </p:nvPr>
        </p:nvSpPr>
        <p:spPr>
          <a:xfrm>
            <a:off x="395536" y="0"/>
            <a:ext cx="8229600" cy="1143000"/>
          </a:xfrm>
        </p:spPr>
        <p:txBody>
          <a:bodyPr>
            <a:scene3d>
              <a:camera prst="orthographicFront"/>
              <a:lightRig rig="soft" dir="t"/>
            </a:scene3d>
            <a:sp3d prstMaterial="softEdge">
              <a:bevelT w="25400" h="25400"/>
            </a:sp3d>
          </a:bodyPr>
          <a:lstStyle/>
          <a:p>
            <a:pPr algn="ctr" eaLnBrk="1" fontAlgn="auto" hangingPunct="1">
              <a:spcAft>
                <a:spcPts val="0"/>
              </a:spcAft>
              <a:defRPr/>
            </a:pPr>
            <a:r>
              <a:rPr lang="nl-BE" sz="3200" dirty="0">
                <a:solidFill>
                  <a:schemeClr val="accent2">
                    <a:lumMod val="50000"/>
                  </a:schemeClr>
                </a:solidFill>
                <a:ea typeface="+mj-ea"/>
              </a:rPr>
              <a:t>Hoe ziet </a:t>
            </a:r>
            <a:r>
              <a:rPr lang="nl-BE" sz="3200" dirty="0" smtClean="0">
                <a:solidFill>
                  <a:schemeClr val="accent2">
                    <a:lumMod val="50000"/>
                  </a:schemeClr>
                </a:solidFill>
                <a:ea typeface="+mj-ea"/>
              </a:rPr>
              <a:t>het </a:t>
            </a:r>
            <a:r>
              <a:rPr lang="nl-BE" sz="3200" dirty="0">
                <a:solidFill>
                  <a:schemeClr val="accent2">
                    <a:lumMod val="50000"/>
                  </a:schemeClr>
                </a:solidFill>
                <a:ea typeface="+mj-ea"/>
              </a:rPr>
              <a:t>eisenkader eruit</a:t>
            </a:r>
            <a:r>
              <a:rPr lang="nl-BE" sz="3200" dirty="0" smtClean="0">
                <a:solidFill>
                  <a:schemeClr val="accent2">
                    <a:lumMod val="50000"/>
                  </a:schemeClr>
                </a:solidFill>
                <a:ea typeface="+mj-ea"/>
              </a:rPr>
              <a:t>?</a:t>
            </a:r>
            <a:br>
              <a:rPr lang="nl-BE" sz="3200" dirty="0" smtClean="0">
                <a:solidFill>
                  <a:schemeClr val="accent2">
                    <a:lumMod val="50000"/>
                  </a:schemeClr>
                </a:solidFill>
                <a:ea typeface="+mj-ea"/>
              </a:rPr>
            </a:br>
            <a:endParaRPr lang="nl-BE" sz="2400" dirty="0">
              <a:solidFill>
                <a:schemeClr val="accent2">
                  <a:lumMod val="50000"/>
                </a:schemeClr>
              </a:solidFill>
              <a:ea typeface="+mj-ea"/>
            </a:endParaRPr>
          </a:p>
        </p:txBody>
      </p:sp>
      <p:sp>
        <p:nvSpPr>
          <p:cNvPr id="4" name="Rechthoek 3"/>
          <p:cNvSpPr/>
          <p:nvPr/>
        </p:nvSpPr>
        <p:spPr>
          <a:xfrm>
            <a:off x="1187450" y="692150"/>
            <a:ext cx="5294313" cy="576263"/>
          </a:xfrm>
          <a:prstGeom prst="rect">
            <a:avLst/>
          </a:prstGeom>
          <a:solidFill>
            <a:srgbClr val="00B0F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algn="ctr" eaLnBrk="1" hangingPunct="1">
              <a:defRPr/>
            </a:pPr>
            <a:r>
              <a:rPr lang="nl-BE" altLang="nl-BE" sz="2800" dirty="0" smtClean="0"/>
              <a:t>11 thema’s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kstvak 1"/>
          <p:cNvSpPr txBox="1">
            <a:spLocks noChangeArrowheads="1"/>
          </p:cNvSpPr>
          <p:nvPr/>
        </p:nvSpPr>
        <p:spPr bwMode="auto">
          <a:xfrm>
            <a:off x="4876800" y="914400"/>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37931725" indent="-37474525"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858838"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1430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13716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1828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286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2743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2004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eaLnBrk="1" hangingPunct="1">
              <a:spcBef>
                <a:spcPct val="0"/>
              </a:spcBef>
              <a:buClrTx/>
              <a:buSzTx/>
              <a:buFontTx/>
              <a:buNone/>
            </a:pPr>
            <a:r>
              <a:rPr lang="nl-BE" altLang="nl-BE" sz="1800"/>
              <a:t>Percentage van totaal aantal eisen</a:t>
            </a:r>
          </a:p>
        </p:txBody>
      </p:sp>
      <p:graphicFrame>
        <p:nvGraphicFramePr>
          <p:cNvPr id="7" name="Grafiek 6"/>
          <p:cNvGraphicFramePr/>
          <p:nvPr/>
        </p:nvGraphicFramePr>
        <p:xfrm>
          <a:off x="609600" y="1524000"/>
          <a:ext cx="79248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hthoek 5"/>
          <p:cNvSpPr/>
          <p:nvPr/>
        </p:nvSpPr>
        <p:spPr>
          <a:xfrm>
            <a:off x="755650" y="188913"/>
            <a:ext cx="5294313" cy="576262"/>
          </a:xfrm>
          <a:prstGeom prst="rect">
            <a:avLst/>
          </a:prstGeom>
          <a:solidFill>
            <a:srgbClr val="00B0F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Lucida Sans Unicode" charset="0"/>
                <a:cs typeface="Arial" charset="0"/>
              </a:defRPr>
            </a:lvl1pPr>
            <a:lvl2pPr marL="37931725" indent="-37474525" eaLnBrk="0" hangingPunct="0">
              <a:defRPr sz="2400">
                <a:solidFill>
                  <a:schemeClr val="tx1"/>
                </a:solidFill>
                <a:latin typeface="Lucida Sans Unicode" charset="0"/>
                <a:cs typeface="Arial" charset="0"/>
              </a:defRPr>
            </a:lvl2pPr>
            <a:lvl3pPr eaLnBrk="0" hangingPunct="0">
              <a:defRPr sz="2400">
                <a:solidFill>
                  <a:schemeClr val="tx1"/>
                </a:solidFill>
                <a:latin typeface="Lucida Sans Unicode" charset="0"/>
                <a:cs typeface="Arial" charset="0"/>
              </a:defRPr>
            </a:lvl3pPr>
            <a:lvl4pPr eaLnBrk="0" hangingPunct="0">
              <a:defRPr sz="2400">
                <a:solidFill>
                  <a:schemeClr val="tx1"/>
                </a:solidFill>
                <a:latin typeface="Lucida Sans Unicode" charset="0"/>
                <a:cs typeface="Arial" charset="0"/>
              </a:defRPr>
            </a:lvl4pPr>
            <a:lvl5pPr eaLnBrk="0" hangingPunct="0">
              <a:defRPr sz="2400">
                <a:solidFill>
                  <a:schemeClr val="tx1"/>
                </a:solidFill>
                <a:latin typeface="Lucida Sans Unicode" charset="0"/>
                <a:cs typeface="Arial" charset="0"/>
              </a:defRPr>
            </a:lvl5pPr>
            <a:lvl6pPr marL="457200" eaLnBrk="0" fontAlgn="base" hangingPunct="0">
              <a:spcBef>
                <a:spcPct val="0"/>
              </a:spcBef>
              <a:spcAft>
                <a:spcPct val="0"/>
              </a:spcAft>
              <a:defRPr sz="2400">
                <a:solidFill>
                  <a:schemeClr val="tx1"/>
                </a:solidFill>
                <a:latin typeface="Lucida Sans Unicode" charset="0"/>
                <a:cs typeface="Arial" charset="0"/>
              </a:defRPr>
            </a:lvl6pPr>
            <a:lvl7pPr marL="914400" eaLnBrk="0" fontAlgn="base" hangingPunct="0">
              <a:spcBef>
                <a:spcPct val="0"/>
              </a:spcBef>
              <a:spcAft>
                <a:spcPct val="0"/>
              </a:spcAft>
              <a:defRPr sz="2400">
                <a:solidFill>
                  <a:schemeClr val="tx1"/>
                </a:solidFill>
                <a:latin typeface="Lucida Sans Unicode" charset="0"/>
                <a:cs typeface="Arial" charset="0"/>
              </a:defRPr>
            </a:lvl7pPr>
            <a:lvl8pPr marL="1371600" eaLnBrk="0" fontAlgn="base" hangingPunct="0">
              <a:spcBef>
                <a:spcPct val="0"/>
              </a:spcBef>
              <a:spcAft>
                <a:spcPct val="0"/>
              </a:spcAft>
              <a:defRPr sz="2400">
                <a:solidFill>
                  <a:schemeClr val="tx1"/>
                </a:solidFill>
                <a:latin typeface="Lucida Sans Unicode" charset="0"/>
                <a:cs typeface="Arial" charset="0"/>
              </a:defRPr>
            </a:lvl8pPr>
            <a:lvl9pPr marL="1828800" eaLnBrk="0" fontAlgn="base" hangingPunct="0">
              <a:spcBef>
                <a:spcPct val="0"/>
              </a:spcBef>
              <a:spcAft>
                <a:spcPct val="0"/>
              </a:spcAft>
              <a:defRPr sz="2400">
                <a:solidFill>
                  <a:schemeClr val="tx1"/>
                </a:solidFill>
                <a:latin typeface="Lucida Sans Unicode" charset="0"/>
                <a:cs typeface="Arial" charset="0"/>
              </a:defRPr>
            </a:lvl9pPr>
          </a:lstStyle>
          <a:p>
            <a:pPr algn="ctr" eaLnBrk="1" hangingPunct="1">
              <a:defRPr/>
            </a:pPr>
            <a:r>
              <a:rPr lang="nl-BE" altLang="nl-BE" sz="2800" dirty="0" smtClean="0"/>
              <a:t>11 thema’s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4213" y="709613"/>
            <a:ext cx="7869237" cy="3524250"/>
          </a:xfrm>
          <a:noFill/>
        </p:spPr>
      </p:pic>
      <p:pic>
        <p:nvPicPr>
          <p:cNvPr id="245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4406900"/>
            <a:ext cx="8010525" cy="317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2"/>
          <p:cNvSpPr txBox="1">
            <a:spLocks/>
          </p:cNvSpPr>
          <p:nvPr/>
        </p:nvSpPr>
        <p:spPr>
          <a:xfrm>
            <a:off x="467544" y="0"/>
            <a:ext cx="8229600" cy="1143000"/>
          </a:xfrm>
          <a:prstGeom prst="rect">
            <a:avLst/>
          </a:prstGeom>
        </p:spPr>
        <p:txBody>
          <a:bodyPr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lstStyle>
          <a:p>
            <a:pPr eaLnBrk="1" fontAlgn="auto" hangingPunct="1">
              <a:spcAft>
                <a:spcPts val="0"/>
              </a:spcAft>
              <a:defRPr/>
            </a:pPr>
            <a:r>
              <a:rPr lang="nl-BE" sz="3200" dirty="0" smtClean="0">
                <a:solidFill>
                  <a:schemeClr val="accent2">
                    <a:lumMod val="50000"/>
                  </a:schemeClr>
                </a:solidFill>
              </a:rPr>
              <a:t>Hoe ziet het </a:t>
            </a:r>
            <a:r>
              <a:rPr lang="nl-BE" sz="3200" dirty="0" smtClean="0">
                <a:solidFill>
                  <a:schemeClr val="accent2">
                    <a:lumMod val="50000"/>
                  </a:schemeClr>
                </a:solidFill>
                <a:hlinkClick r:id="rId4" action="ppaction://hlinkfile"/>
              </a:rPr>
              <a:t>eisenkader</a:t>
            </a:r>
            <a:r>
              <a:rPr lang="nl-BE" sz="3200" dirty="0" smtClean="0">
                <a:solidFill>
                  <a:schemeClr val="accent2">
                    <a:lumMod val="50000"/>
                  </a:schemeClr>
                </a:solidFill>
              </a:rPr>
              <a:t> eruit?</a:t>
            </a:r>
            <a:br>
              <a:rPr lang="nl-BE" sz="3200" dirty="0" smtClean="0">
                <a:solidFill>
                  <a:schemeClr val="accent2">
                    <a:lumMod val="50000"/>
                  </a:schemeClr>
                </a:solidFill>
              </a:rPr>
            </a:br>
            <a:r>
              <a:rPr lang="nl-BE" sz="3200" dirty="0" smtClean="0">
                <a:solidFill>
                  <a:schemeClr val="accent2">
                    <a:lumMod val="50000"/>
                  </a:schemeClr>
                </a:solidFill>
              </a:rPr>
              <a:t>		</a:t>
            </a:r>
            <a:endParaRPr lang="nl-BE" sz="20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23850" y="620713"/>
            <a:ext cx="3733800" cy="3887787"/>
          </a:xfrm>
        </p:spPr>
      </p:pic>
      <p:sp>
        <p:nvSpPr>
          <p:cNvPr id="3" name="Titel 2"/>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Even inzoomen</a:t>
            </a:r>
            <a:endParaRPr lang="nl-BE" sz="3200" dirty="0">
              <a:solidFill>
                <a:schemeClr val="accent2">
                  <a:lumMod val="50000"/>
                </a:schemeClr>
              </a:solidFill>
              <a:ea typeface="+mj-ea"/>
            </a:endParaRPr>
          </a:p>
        </p:txBody>
      </p:sp>
      <p:sp>
        <p:nvSpPr>
          <p:cNvPr id="25604" name="Tijdelijke aanduiding voor inhoud 1"/>
          <p:cNvSpPr txBox="1">
            <a:spLocks/>
          </p:cNvSpPr>
          <p:nvPr/>
        </p:nvSpPr>
        <p:spPr bwMode="auto">
          <a:xfrm>
            <a:off x="2195513" y="3651250"/>
            <a:ext cx="7056437"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620713" indent="-22860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858838"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1430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13716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1828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286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2743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2004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r>
              <a:rPr lang="nl-BE" altLang="nl-BE" sz="2000"/>
              <a:t>Totaal meer dan 100 eisen….voor IZ</a:t>
            </a:r>
          </a:p>
          <a:p>
            <a:r>
              <a:rPr lang="nl-BE" altLang="nl-BE" sz="2000"/>
              <a:t>Een aantal voorbeelden per thema, met relevantie naar medische praktijkvoering</a:t>
            </a:r>
          </a:p>
          <a:p>
            <a:r>
              <a:rPr lang="nl-BE" altLang="nl-BE" sz="2000"/>
              <a:t>Opgelet! </a:t>
            </a:r>
          </a:p>
          <a:p>
            <a:pPr lvl="1"/>
            <a:r>
              <a:rPr lang="nl-BE" altLang="nl-BE" sz="1600"/>
              <a:t>Onder voorbehoud, </a:t>
            </a:r>
          </a:p>
          <a:p>
            <a:pPr lvl="1"/>
            <a:r>
              <a:rPr lang="nl-BE" altLang="nl-BE" sz="1600"/>
              <a:t>Niet definitief</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626" name="Tijdelijke aanduiding voor inhoud 1"/>
          <p:cNvSpPr>
            <a:spLocks noGrp="1"/>
          </p:cNvSpPr>
          <p:nvPr>
            <p:ph idx="1"/>
          </p:nvPr>
        </p:nvSpPr>
        <p:spPr/>
        <p:txBody>
          <a:bodyPr/>
          <a:lstStyle/>
          <a:p>
            <a:r>
              <a:rPr lang="nl-NL" altLang="nl-BE" sz="2000" smtClean="0">
                <a:solidFill>
                  <a:srgbClr val="92D050"/>
                </a:solidFill>
                <a:ea typeface="ＭＳ Ｐゴシック" panose="020B0600070205080204" pitchFamily="34" charset="-128"/>
              </a:rPr>
              <a:t>Eisnummer:1.6.1.2</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Normatieve eis</a:t>
            </a:r>
          </a:p>
          <a:p>
            <a:r>
              <a:rPr lang="nl-NL" altLang="nl-BE" sz="2000" smtClean="0">
                <a:ea typeface="ＭＳ Ｐゴシック" panose="020B0600070205080204" pitchFamily="34" charset="-128"/>
              </a:rPr>
              <a:t>Het aantal verpleegkundigen aanwezig in de functie IZ is aangepast aan de activiteiten van de functie. De verhouding aanwezige IZ patiënten / verpleegkundigen mag maximaal 3/1 te bedragen.  (Er wordt wiskundig afgerond. Dit betekent dat voor 7 patiënten 2 verpleegkundigen volstaan. Voor 8 patiënten dienen 3 verpleegkundigen te worden ingezet enz...). Supplementair kan men aanvullen met zorgkundigen, administratieve of logistieke hulpen. </a:t>
            </a:r>
          </a:p>
          <a:p>
            <a:r>
              <a:rPr lang="nl-NL" altLang="nl-BE" sz="2000" smtClean="0">
                <a:solidFill>
                  <a:srgbClr val="92D050"/>
                </a:solidFill>
                <a:ea typeface="ＭＳ Ｐゴシック" panose="020B0600070205080204" pitchFamily="34" charset="-128"/>
              </a:rPr>
              <a:t>Noot</a:t>
            </a:r>
            <a:r>
              <a:rPr lang="nl-NL" altLang="nl-BE" sz="2000" smtClean="0">
                <a:ea typeface="ＭＳ Ｐゴシック" panose="020B0600070205080204" pitchFamily="34" charset="-128"/>
              </a:rPr>
              <a:t>: de hoofdverpleegkundige is NIET opgenomen voor managementstaken?</a:t>
            </a:r>
            <a:endParaRPr lang="nl-BE" altLang="nl-BE" sz="2000" smtClean="0">
              <a:ea typeface="ＭＳ Ｐゴシック" panose="020B0600070205080204" pitchFamily="34" charset="-128"/>
            </a:endParaRP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a:defRPr/>
            </a:pPr>
            <a:r>
              <a:rPr lang="nl-BE" sz="3200" dirty="0" smtClean="0">
                <a:solidFill>
                  <a:schemeClr val="accent2">
                    <a:lumMod val="50000"/>
                  </a:schemeClr>
                </a:solidFill>
                <a:ea typeface="+mj-ea"/>
              </a:rPr>
              <a:t>Thema</a:t>
            </a:r>
            <a:r>
              <a:rPr lang="nl-BE" dirty="0" smtClean="0">
                <a:ea typeface="+mj-ea"/>
              </a:rPr>
              <a:t> “</a:t>
            </a:r>
            <a:r>
              <a:rPr lang="nl-BE" sz="3200" dirty="0" smtClean="0">
                <a:solidFill>
                  <a:schemeClr val="accent2">
                    <a:lumMod val="50000"/>
                  </a:schemeClr>
                </a:solidFill>
                <a:ea typeface="+mj-ea"/>
              </a:rPr>
              <a:t>niet</a:t>
            </a:r>
            <a:r>
              <a:rPr lang="nl-BE" dirty="0" smtClean="0">
                <a:ea typeface="+mj-ea"/>
              </a:rPr>
              <a:t> </a:t>
            </a:r>
            <a:r>
              <a:rPr lang="nl-BE" sz="3200" dirty="0" smtClean="0">
                <a:solidFill>
                  <a:schemeClr val="accent2">
                    <a:lumMod val="50000"/>
                  </a:schemeClr>
                </a:solidFill>
                <a:ea typeface="+mj-ea"/>
              </a:rPr>
              <a:t>Medisch</a:t>
            </a:r>
            <a:r>
              <a:rPr lang="nl-BE" dirty="0" smtClean="0">
                <a:ea typeface="+mj-ea"/>
              </a:rPr>
              <a:t> </a:t>
            </a:r>
            <a:r>
              <a:rPr lang="nl-BE" sz="3200" dirty="0" smtClean="0">
                <a:solidFill>
                  <a:schemeClr val="accent2">
                    <a:lumMod val="50000"/>
                  </a:schemeClr>
                </a:solidFill>
                <a:ea typeface="+mj-ea"/>
              </a:rPr>
              <a:t>personeel”</a:t>
            </a:r>
            <a:endParaRPr lang="nl-BE" sz="3200" dirty="0">
              <a:solidFill>
                <a:schemeClr val="accent2">
                  <a:lumMod val="50000"/>
                </a:schemeClr>
              </a:solidFill>
              <a:ea typeface="+mj-ea"/>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inhoud 1"/>
          <p:cNvSpPr>
            <a:spLocks noGrp="1"/>
          </p:cNvSpPr>
          <p:nvPr>
            <p:ph idx="1"/>
          </p:nvPr>
        </p:nvSpPr>
        <p:spPr>
          <a:xfrm>
            <a:off x="901700" y="836613"/>
            <a:ext cx="8229600" cy="4525962"/>
          </a:xfrm>
          <a:ln>
            <a:solidFill>
              <a:schemeClr val="accent1"/>
            </a:solidFill>
            <a:miter lim="800000"/>
            <a:headEnd/>
            <a:tailEnd/>
          </a:ln>
        </p:spPr>
        <p:txBody>
          <a:bodyPr/>
          <a:lstStyle/>
          <a:p>
            <a:r>
              <a:rPr lang="nl-NL" altLang="nl-BE" sz="2000" smtClean="0">
                <a:solidFill>
                  <a:srgbClr val="92D050"/>
                </a:solidFill>
                <a:ea typeface="ＭＳ Ｐゴシック" panose="020B0600070205080204" pitchFamily="34" charset="-128"/>
              </a:rPr>
              <a:t>Eisnummer:1.6.1.5</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Normatieve eis</a:t>
            </a:r>
          </a:p>
          <a:p>
            <a:r>
              <a:rPr lang="nl-NL" altLang="nl-BE" sz="2000" smtClean="0">
                <a:ea typeface="ＭＳ Ｐゴシック" panose="020B0600070205080204" pitchFamily="34" charset="-128"/>
              </a:rPr>
              <a:t>Het verpleegkundig team van de functie IZ </a:t>
            </a:r>
            <a:r>
              <a:rPr lang="nl-NL" altLang="nl-BE" sz="2000" i="1" smtClean="0">
                <a:ea typeface="ＭＳ Ｐゴシック" panose="020B0600070205080204" pitchFamily="34" charset="-128"/>
              </a:rPr>
              <a:t>staat enkel in voor patiënten van de functie </a:t>
            </a:r>
            <a:r>
              <a:rPr lang="nl-NL" altLang="nl-BE" sz="2000" smtClean="0">
                <a:ea typeface="ＭＳ Ｐゴシック" panose="020B0600070205080204" pitchFamily="34" charset="-128"/>
              </a:rPr>
              <a:t>IZ. Dit team moet aangepast worden naar gelang van de activiteiten binnen de functie.</a:t>
            </a:r>
          </a:p>
          <a:p>
            <a:r>
              <a:rPr lang="nl-NL" altLang="nl-BE" sz="2000" smtClean="0">
                <a:solidFill>
                  <a:srgbClr val="92D050"/>
                </a:solidFill>
                <a:ea typeface="ＭＳ Ｐゴシック" panose="020B0600070205080204" pitchFamily="34" charset="-128"/>
              </a:rPr>
              <a:t>Noot:</a:t>
            </a:r>
            <a:r>
              <a:rPr lang="nl-NL" altLang="nl-BE" sz="2000" smtClean="0">
                <a:ea typeface="ＭＳ Ｐゴシック" panose="020B0600070205080204" pitchFamily="34" charset="-128"/>
              </a:rPr>
              <a:t> vb telemetrie patiënten op andere afdelingen mag niet</a:t>
            </a:r>
          </a:p>
          <a:p>
            <a:endParaRPr lang="nl-NL" altLang="nl-BE" sz="2000" smtClean="0">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Eisnummer:1.6.1.6</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Wanneer de interne MUG vanuit de functie IZ vertrekt mag dit geen inbreuk betekenen op de verpleegkundige permanentie van IZ. Er moet een interne procedure zijn die het cascadesysteem dekt.</a:t>
            </a:r>
          </a:p>
          <a:p>
            <a:r>
              <a:rPr lang="nl-NL" altLang="nl-BE" sz="2000" smtClean="0">
                <a:solidFill>
                  <a:srgbClr val="92D050"/>
                </a:solidFill>
                <a:ea typeface="ＭＳ Ｐゴシック" panose="020B0600070205080204" pitchFamily="34" charset="-128"/>
              </a:rPr>
              <a:t>Noot: </a:t>
            </a:r>
            <a:r>
              <a:rPr lang="nl-NL" altLang="nl-BE" sz="2000" smtClean="0">
                <a:ea typeface="ＭＳ Ｐゴシック" panose="020B0600070205080204" pitchFamily="34" charset="-128"/>
              </a:rPr>
              <a:t>3/1 verhouding moet gerespecteerd blijven</a:t>
            </a:r>
          </a:p>
          <a:p>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467544" y="3473"/>
            <a:ext cx="8229600" cy="1143000"/>
          </a:xfrm>
        </p:spPr>
        <p:txBody>
          <a:bodyPr>
            <a:scene3d>
              <a:camera prst="orthographicFront"/>
              <a:lightRig rig="soft" dir="t"/>
            </a:scene3d>
            <a:sp3d prstMaterial="softEdge">
              <a:bevelT w="25400" h="25400"/>
            </a:sp3d>
          </a:bodyPr>
          <a:lstStyle/>
          <a:p>
            <a:pPr>
              <a:defRPr/>
            </a:pPr>
            <a:r>
              <a:rPr lang="nl-BE" sz="3200" dirty="0">
                <a:solidFill>
                  <a:schemeClr val="accent2">
                    <a:lumMod val="50000"/>
                  </a:schemeClr>
                </a:solidFill>
                <a:ea typeface="+mj-ea"/>
              </a:rPr>
              <a:t>Thema </a:t>
            </a:r>
            <a:r>
              <a:rPr lang="nl-BE" sz="3200" dirty="0" smtClean="0">
                <a:solidFill>
                  <a:schemeClr val="accent2">
                    <a:lumMod val="50000"/>
                  </a:schemeClr>
                </a:solidFill>
                <a:ea typeface="+mj-ea"/>
              </a:rPr>
              <a:t>“niet </a:t>
            </a:r>
            <a:r>
              <a:rPr lang="nl-BE" sz="3200" dirty="0">
                <a:solidFill>
                  <a:schemeClr val="accent2">
                    <a:lumMod val="50000"/>
                  </a:schemeClr>
                </a:solidFill>
                <a:ea typeface="+mj-ea"/>
              </a:rPr>
              <a:t>Medisch </a:t>
            </a:r>
            <a:r>
              <a:rPr lang="nl-BE" sz="3200" dirty="0" smtClean="0">
                <a:solidFill>
                  <a:schemeClr val="accent2">
                    <a:lumMod val="50000"/>
                  </a:schemeClr>
                </a:solidFill>
                <a:ea typeface="+mj-ea"/>
              </a:rPr>
              <a:t>personeel”</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inhoud 1"/>
          <p:cNvSpPr>
            <a:spLocks noGrp="1"/>
          </p:cNvSpPr>
          <p:nvPr>
            <p:ph idx="1"/>
          </p:nvPr>
        </p:nvSpPr>
        <p:spPr/>
        <p:txBody>
          <a:bodyPr/>
          <a:lstStyle/>
          <a:p>
            <a:pPr eaLnBrk="1" hangingPunct="1"/>
            <a:r>
              <a:rPr lang="nl-BE" altLang="nl-BE" smtClean="0">
                <a:ea typeface="ＭＳ Ｐゴシック" panose="020B0600070205080204" pitchFamily="34" charset="-128"/>
              </a:rPr>
              <a:t>Vernieuwd toezichts- en inspectiemodel in de Vlaamse ziekenhuizen.</a:t>
            </a:r>
          </a:p>
          <a:p>
            <a:pPr eaLnBrk="1" hangingPunct="1"/>
            <a:r>
              <a:rPr lang="nl-BE" altLang="nl-BE" smtClean="0">
                <a:ea typeface="ＭＳ Ｐゴシック" panose="020B0600070205080204" pitchFamily="34" charset="-128"/>
              </a:rPr>
              <a:t>Project binnen de Vlaamse overheid</a:t>
            </a:r>
          </a:p>
          <a:p>
            <a:pPr lvl="1" indent="-255588" eaLnBrk="1" hangingPunct="1">
              <a:buFont typeface="Wingdings 3" panose="05040102010807070707" pitchFamily="18" charset="2"/>
              <a:buChar char=""/>
            </a:pPr>
            <a:r>
              <a:rPr lang="nl-BE" altLang="nl-BE" sz="2800" i="1" smtClean="0">
                <a:solidFill>
                  <a:srgbClr val="3F6D19"/>
                </a:solidFill>
                <a:ea typeface="ＭＳ Ｐゴシック" panose="020B0600070205080204" pitchFamily="34" charset="-128"/>
              </a:rPr>
              <a:t>Vlaams</a:t>
            </a:r>
            <a:r>
              <a:rPr lang="nl-BE" altLang="nl-BE" sz="2000" i="1" smtClean="0">
                <a:solidFill>
                  <a:srgbClr val="3F6D19"/>
                </a:solidFill>
                <a:ea typeface="ＭＳ Ｐゴシック" panose="020B0600070205080204" pitchFamily="34" charset="-128"/>
              </a:rPr>
              <a:t> </a:t>
            </a:r>
            <a:r>
              <a:rPr lang="nl-BE" altLang="nl-BE" sz="2800" i="1" smtClean="0">
                <a:solidFill>
                  <a:srgbClr val="3F6D19"/>
                </a:solidFill>
                <a:ea typeface="ＭＳ Ｐゴシック" panose="020B0600070205080204" pitchFamily="34" charset="-128"/>
              </a:rPr>
              <a:t>Agentschap Zorg en Gezondheid</a:t>
            </a:r>
            <a:endParaRPr lang="nl-BE" altLang="nl-BE" sz="2000" i="1" smtClean="0">
              <a:solidFill>
                <a:srgbClr val="3F6D19"/>
              </a:solidFill>
              <a:ea typeface="ＭＳ Ｐゴシック" panose="020B0600070205080204" pitchFamily="34" charset="-128"/>
            </a:endParaRPr>
          </a:p>
          <a:p>
            <a:pPr lvl="2" indent="-255588" eaLnBrk="1" hangingPunct="1">
              <a:buFont typeface="Wingdings 3" panose="05040102010807070707" pitchFamily="18" charset="2"/>
              <a:buChar char=""/>
            </a:pPr>
            <a:r>
              <a:rPr lang="nl-BE" altLang="nl-BE" i="1" smtClean="0">
                <a:solidFill>
                  <a:srgbClr val="3F6D19"/>
                </a:solidFill>
                <a:ea typeface="ＭＳ Ｐゴシック" panose="020B0600070205080204" pitchFamily="34" charset="-128"/>
              </a:rPr>
              <a:t>zorginspectie</a:t>
            </a:r>
            <a:endParaRPr lang="nl-BE" altLang="nl-BE" smtClean="0">
              <a:ea typeface="ＭＳ Ｐゴシック" panose="020B0600070205080204" pitchFamily="34" charset="-128"/>
            </a:endParaRPr>
          </a:p>
          <a:p>
            <a:pPr lvl="1" indent="-255588" eaLnBrk="1" hangingPunct="1"/>
            <a:endParaRPr lang="nl-BE" altLang="nl-BE" smtClean="0">
              <a:ea typeface="ＭＳ Ｐゴシック" panose="020B0600070205080204" pitchFamily="34" charset="-128"/>
            </a:endParaRPr>
          </a:p>
        </p:txBody>
      </p:sp>
      <p:pic>
        <p:nvPicPr>
          <p:cNvPr id="10243" name="Afbeelding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3716338"/>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el 2"/>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Inleiding -achtergrond</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inhoud 1"/>
          <p:cNvSpPr>
            <a:spLocks noGrp="1"/>
          </p:cNvSpPr>
          <p:nvPr>
            <p:ph idx="1"/>
          </p:nvPr>
        </p:nvSpPr>
        <p:spPr>
          <a:xfrm>
            <a:off x="395288" y="1341438"/>
            <a:ext cx="8229600" cy="4525962"/>
          </a:xfrm>
        </p:spPr>
        <p:txBody>
          <a:bodyPr/>
          <a:lstStyle/>
          <a:p>
            <a:endParaRPr lang="nl-NL" altLang="nl-BE" sz="2000" smtClean="0">
              <a:solidFill>
                <a:srgbClr val="92D050"/>
              </a:solidFill>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Eisnummer:1.6.3.1</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endParaRPr lang="nl-NL" altLang="nl-BE" sz="2000" smtClean="0">
              <a:ea typeface="ＭＳ Ｐゴシック" panose="020B0600070205080204" pitchFamily="34" charset="-128"/>
            </a:endParaRPr>
          </a:p>
          <a:p>
            <a:r>
              <a:rPr lang="nl-NL" altLang="nl-BE" sz="2000" smtClean="0">
                <a:ea typeface="ＭＳ Ｐゴシック" panose="020B0600070205080204" pitchFamily="34" charset="-128"/>
              </a:rPr>
              <a:t>Een kinesist is overdag </a:t>
            </a:r>
            <a:r>
              <a:rPr lang="nl-NL" altLang="nl-BE" sz="2000" i="1" smtClean="0">
                <a:ea typeface="ＭＳ Ｐゴシック" panose="020B0600070205080204" pitchFamily="34" charset="-128"/>
              </a:rPr>
              <a:t>oproepbaar </a:t>
            </a:r>
            <a:r>
              <a:rPr lang="nl-NL" altLang="nl-BE" sz="2000" smtClean="0">
                <a:ea typeface="ＭＳ Ｐゴシック" panose="020B0600070205080204" pitchFamily="34" charset="-128"/>
              </a:rPr>
              <a:t>(7 dagen/7) en een wachtlijst is binnen de functie  beschikbaar en consulteerbaar.</a:t>
            </a:r>
            <a:r>
              <a:rPr lang="nl-NL" altLang="nl-BE" sz="2000" smtClean="0">
                <a:solidFill>
                  <a:srgbClr val="92D050"/>
                </a:solidFill>
                <a:ea typeface="ＭＳ Ｐゴシック" panose="020B0600070205080204" pitchFamily="34" charset="-128"/>
              </a:rPr>
              <a:t> </a:t>
            </a:r>
          </a:p>
          <a:p>
            <a:endParaRPr lang="nl-NL" altLang="nl-BE" sz="2000" smtClean="0">
              <a:solidFill>
                <a:srgbClr val="92D050"/>
              </a:solidFill>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Eisnummer:1.6.3.3</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Er is een psycholoog of maatschappelijk werker </a:t>
            </a:r>
            <a:r>
              <a:rPr lang="nl-NL" altLang="nl-BE" sz="2000" i="1" smtClean="0">
                <a:ea typeface="ＭＳ Ｐゴシック" panose="020B0600070205080204" pitchFamily="34" charset="-128"/>
              </a:rPr>
              <a:t>bereikbaar </a:t>
            </a:r>
            <a:r>
              <a:rPr lang="nl-NL" altLang="nl-BE" sz="2000" smtClean="0">
                <a:ea typeface="ＭＳ Ｐゴシック" panose="020B0600070205080204" pitchFamily="34" charset="-128"/>
              </a:rPr>
              <a:t>voor noodgevallen 7d/7d.</a:t>
            </a:r>
          </a:p>
          <a:p>
            <a:endParaRPr lang="nl-BE" altLang="nl-BE" sz="2000" smtClean="0">
              <a:ea typeface="ＭＳ Ｐゴシック" panose="020B0600070205080204" pitchFamily="34" charset="-128"/>
            </a:endParaRP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a:defRPr/>
            </a:pPr>
            <a:r>
              <a:rPr lang="nl-BE" sz="3200" dirty="0" smtClean="0">
                <a:solidFill>
                  <a:schemeClr val="accent2">
                    <a:lumMod val="50000"/>
                  </a:schemeClr>
                </a:solidFill>
                <a:ea typeface="+mj-ea"/>
              </a:rPr>
              <a:t>Thema “niet Medisch personeel”</a:t>
            </a:r>
            <a:endParaRPr lang="nl-BE" sz="3200" dirty="0">
              <a:ea typeface="+mj-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inhoud 1"/>
          <p:cNvSpPr>
            <a:spLocks noGrp="1"/>
          </p:cNvSpPr>
          <p:nvPr>
            <p:ph idx="1"/>
          </p:nvPr>
        </p:nvSpPr>
        <p:spPr>
          <a:xfrm>
            <a:off x="468313" y="1196975"/>
            <a:ext cx="8229600" cy="4525963"/>
          </a:xfrm>
        </p:spPr>
        <p:txBody>
          <a:bodyPr/>
          <a:lstStyle/>
          <a:p>
            <a:r>
              <a:rPr lang="nl-NL" altLang="nl-BE" sz="2000" smtClean="0">
                <a:solidFill>
                  <a:srgbClr val="92D050"/>
                </a:solidFill>
                <a:ea typeface="ＭＳ Ｐゴシック" panose="020B0600070205080204" pitchFamily="34" charset="-128"/>
              </a:rPr>
              <a:t>Eisnummer:1.6.3.4</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Normatieve eis</a:t>
            </a:r>
          </a:p>
          <a:p>
            <a:r>
              <a:rPr lang="nl-NL" altLang="nl-BE" sz="2000" smtClean="0">
                <a:ea typeface="ＭＳ Ｐゴシック" panose="020B0600070205080204" pitchFamily="34" charset="-128"/>
              </a:rPr>
              <a:t>De functie beschikt over een programma voor permanente bij/inscholing eigen aan de functie intensieve zorgen. De geneesheer diensthoofd, het verpleegkundig middenkader en de hoofdverpleegkundige staan in voor de permanente bijscholing van het personeel van IZ.</a:t>
            </a:r>
          </a:p>
          <a:p>
            <a:endParaRPr lang="nl-NL" altLang="nl-BE" sz="2000" smtClean="0">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Voorstel tot uitbreiding vanwege Icuro </a:t>
            </a:r>
            <a:r>
              <a:rPr lang="nl-NL" altLang="nl-BE" sz="2000" smtClean="0">
                <a:ea typeface="ＭＳ Ｐゴシック" panose="020B0600070205080204" pitchFamily="34" charset="-128"/>
              </a:rPr>
              <a:t>:Heel het team van </a:t>
            </a:r>
            <a:r>
              <a:rPr lang="nl-NL" altLang="nl-BE" sz="2000" b="1" smtClean="0">
                <a:ea typeface="ＭＳ Ｐゴシック" panose="020B0600070205080204" pitchFamily="34" charset="-128"/>
              </a:rPr>
              <a:t>verpleegkundigen en artsen </a:t>
            </a:r>
            <a:r>
              <a:rPr lang="nl-NL" altLang="nl-BE" sz="2000" smtClean="0">
                <a:ea typeface="ＭＳ Ｐゴシック" panose="020B0600070205080204" pitchFamily="34" charset="-128"/>
              </a:rPr>
              <a:t>dat betrokken is bij reanimatie doorloopt een doorgedreven opleiding in reanimatie.</a:t>
            </a:r>
          </a:p>
          <a:p>
            <a:r>
              <a:rPr lang="nl-NL" altLang="nl-BE" sz="2000" smtClean="0">
                <a:solidFill>
                  <a:srgbClr val="92D050"/>
                </a:solidFill>
                <a:ea typeface="ＭＳ Ｐゴシック" panose="020B0600070205080204" pitchFamily="34" charset="-128"/>
              </a:rPr>
              <a:t>Noot: </a:t>
            </a:r>
            <a:r>
              <a:rPr lang="nl-NL" altLang="nl-BE" sz="2000" smtClean="0">
                <a:ea typeface="ＭＳ Ｐゴシック" panose="020B0600070205080204" pitchFamily="34" charset="-128"/>
              </a:rPr>
              <a:t>zinvol??</a:t>
            </a:r>
            <a:r>
              <a:rPr lang="nl-NL" altLang="nl-BE" sz="2000" smtClean="0">
                <a:solidFill>
                  <a:srgbClr val="92D050"/>
                </a:solidFill>
                <a:ea typeface="ＭＳ Ｐゴシック" panose="020B0600070205080204" pitchFamily="34" charset="-128"/>
              </a:rPr>
              <a:t> </a:t>
            </a:r>
            <a:r>
              <a:rPr lang="nl-NL" altLang="nl-BE" sz="2000" smtClean="0">
                <a:ea typeface="ＭＳ Ｐゴシック" panose="020B0600070205080204" pitchFamily="34" charset="-128"/>
              </a:rPr>
              <a:t>Diensten autonoom laten naar opleidingsprioriteiten</a:t>
            </a: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a:defRPr/>
            </a:pPr>
            <a:r>
              <a:rPr lang="nl-BE" sz="3200" dirty="0">
                <a:solidFill>
                  <a:schemeClr val="accent2">
                    <a:lumMod val="50000"/>
                  </a:schemeClr>
                </a:solidFill>
                <a:ea typeface="+mj-ea"/>
              </a:rPr>
              <a:t>Thema </a:t>
            </a:r>
            <a:r>
              <a:rPr lang="nl-BE" sz="3200" dirty="0" smtClean="0">
                <a:solidFill>
                  <a:schemeClr val="accent2">
                    <a:lumMod val="50000"/>
                  </a:schemeClr>
                </a:solidFill>
                <a:ea typeface="+mj-ea"/>
              </a:rPr>
              <a:t>“niet </a:t>
            </a:r>
            <a:r>
              <a:rPr lang="nl-BE" sz="3200" dirty="0">
                <a:solidFill>
                  <a:schemeClr val="accent2">
                    <a:lumMod val="50000"/>
                  </a:schemeClr>
                </a:solidFill>
                <a:ea typeface="+mj-ea"/>
              </a:rPr>
              <a:t>Medisch </a:t>
            </a:r>
            <a:r>
              <a:rPr lang="nl-BE" sz="3200" dirty="0" smtClean="0">
                <a:solidFill>
                  <a:schemeClr val="accent2">
                    <a:lumMod val="50000"/>
                  </a:schemeClr>
                </a:solidFill>
                <a:ea typeface="+mj-ea"/>
              </a:rPr>
              <a:t>personeel”</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inhoud 1"/>
          <p:cNvSpPr>
            <a:spLocks noGrp="1"/>
          </p:cNvSpPr>
          <p:nvPr>
            <p:ph idx="1"/>
          </p:nvPr>
        </p:nvSpPr>
        <p:spPr/>
        <p:txBody>
          <a:bodyPr/>
          <a:lstStyle/>
          <a:p>
            <a:r>
              <a:rPr lang="nl-NL" altLang="nl-BE" sz="2000" smtClean="0">
                <a:solidFill>
                  <a:srgbClr val="92D050"/>
                </a:solidFill>
                <a:ea typeface="ＭＳ Ｐゴシック" panose="020B0600070205080204" pitchFamily="34" charset="-128"/>
              </a:rPr>
              <a:t>Eisnummer:1.6.3.6</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Er wordt voor elke patiënt die minimaal een week heeft verbleven op IZ een multidisciplinair overleg gehouden. Minstens  wekelijks heeft een multidisciplinair overleg plaats. Hierop zijn minimaal aanwezig:  intensivist en een verpleegkundige vervolgens de disciplines die betrokken zijn bij de zorg voor de patiënt.</a:t>
            </a: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a:defRPr/>
            </a:pPr>
            <a:r>
              <a:rPr lang="nl-BE" sz="3200" dirty="0">
                <a:solidFill>
                  <a:schemeClr val="accent2">
                    <a:lumMod val="50000"/>
                  </a:schemeClr>
                </a:solidFill>
                <a:ea typeface="+mj-ea"/>
              </a:rPr>
              <a:t>Thema </a:t>
            </a:r>
            <a:r>
              <a:rPr lang="nl-BE" sz="3200" dirty="0" smtClean="0">
                <a:solidFill>
                  <a:schemeClr val="accent2">
                    <a:lumMod val="50000"/>
                  </a:schemeClr>
                </a:solidFill>
                <a:ea typeface="+mj-ea"/>
              </a:rPr>
              <a:t>“niet </a:t>
            </a:r>
            <a:r>
              <a:rPr lang="nl-BE" sz="3200" dirty="0">
                <a:solidFill>
                  <a:schemeClr val="accent2">
                    <a:lumMod val="50000"/>
                  </a:schemeClr>
                </a:solidFill>
                <a:ea typeface="+mj-ea"/>
              </a:rPr>
              <a:t>Medisch </a:t>
            </a:r>
            <a:r>
              <a:rPr lang="nl-BE" sz="3200" dirty="0" smtClean="0">
                <a:solidFill>
                  <a:schemeClr val="accent2">
                    <a:lumMod val="50000"/>
                  </a:schemeClr>
                </a:solidFill>
                <a:ea typeface="+mj-ea"/>
              </a:rPr>
              <a:t>personeel”</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jdelijke aanduiding voor inhoud 1"/>
          <p:cNvSpPr>
            <a:spLocks noGrp="1"/>
          </p:cNvSpPr>
          <p:nvPr>
            <p:ph idx="1"/>
          </p:nvPr>
        </p:nvSpPr>
        <p:spPr>
          <a:xfrm>
            <a:off x="0" y="1125538"/>
            <a:ext cx="8578850" cy="4449762"/>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Eisnummer:2.5.2.3</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Indien de medische permanentie verzekerd wordt door een arts-specialist  niet-intensivist dan is steeds een arts-intensivist van de functie intensieve zorg </a:t>
            </a:r>
            <a:r>
              <a:rPr lang="nl-NL" altLang="nl-BE" sz="2000" i="1" smtClean="0">
                <a:ea typeface="ＭＳ Ｐゴシック" panose="020B0600070205080204" pitchFamily="34" charset="-128"/>
              </a:rPr>
              <a:t>consulteerbaar </a:t>
            </a:r>
            <a:r>
              <a:rPr lang="nl-NL" altLang="nl-BE" sz="2000" b="1" i="1" smtClean="0">
                <a:ea typeface="ＭＳ Ｐゴシック" panose="020B0600070205080204" pitchFamily="34" charset="-128"/>
              </a:rPr>
              <a:t>(niet oproepbaar!!)</a:t>
            </a:r>
            <a:r>
              <a:rPr lang="nl-NL" altLang="nl-BE" sz="2000" smtClean="0">
                <a:ea typeface="ＭＳ Ｐゴシック" panose="020B0600070205080204" pitchFamily="34" charset="-128"/>
              </a:rPr>
              <a:t>. De wachtlijst is beschikbaar en consulteerbaar. </a:t>
            </a:r>
          </a:p>
          <a:p>
            <a:r>
              <a:rPr lang="nl-NL" altLang="nl-BE" sz="2000" smtClean="0">
                <a:solidFill>
                  <a:srgbClr val="92D050"/>
                </a:solidFill>
                <a:ea typeface="ＭＳ Ｐゴシック" panose="020B0600070205080204" pitchFamily="34" charset="-128"/>
              </a:rPr>
              <a:t>Noot: Voor</a:t>
            </a:r>
            <a:r>
              <a:rPr lang="nl-NL" altLang="nl-BE" sz="2000" smtClean="0">
                <a:ea typeface="ＭＳ Ｐゴシック" panose="020B0600070205080204" pitchFamily="34" charset="-128"/>
              </a:rPr>
              <a:t> GSO blijft oproepbaarheid uiteraard een feit</a:t>
            </a:r>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323528" y="26064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“Medisch kader”</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inhoud 1"/>
          <p:cNvSpPr>
            <a:spLocks noGrp="1"/>
          </p:cNvSpPr>
          <p:nvPr>
            <p:ph idx="1"/>
          </p:nvPr>
        </p:nvSpPr>
        <p:spPr>
          <a:xfrm>
            <a:off x="4763" y="1125538"/>
            <a:ext cx="8578850" cy="4449762"/>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Eisnummer:2.5.2.7</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Voor elke patiënt dient aangeduid welke arts intensivist verantwoordelijk is voor de coördinatie van het medische toezicht. Het is duidelijk  welke arts welke behandeling instelt.</a:t>
            </a:r>
          </a:p>
          <a:p>
            <a:endParaRPr lang="nl-NL" altLang="nl-BE" sz="2000" smtClean="0">
              <a:solidFill>
                <a:srgbClr val="92D050"/>
              </a:solidFill>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Eisnummer:2.5.2.8</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Tijdens de werkdagen van maandag tot en met vrijdag dient overdag steeds een erkend arts-intensivist intra muros (op de campus) aanwezig en onmiddellijk beschikbaar te zijn voor de IZ functie. </a:t>
            </a:r>
          </a:p>
          <a:p>
            <a:endParaRPr lang="nl-NL" altLang="nl-BE" sz="2000" smtClean="0">
              <a:solidFill>
                <a:srgbClr val="92D050"/>
              </a:solidFill>
              <a:ea typeface="ＭＳ Ｐゴシック" panose="020B0600070205080204" pitchFamily="34" charset="-128"/>
            </a:endParaRPr>
          </a:p>
          <a:p>
            <a:endParaRPr lang="nl-NL" altLang="nl-BE" sz="2000" smtClean="0">
              <a:solidFill>
                <a:srgbClr val="92D050"/>
              </a:solidFill>
              <a:ea typeface="ＭＳ Ｐゴシック" panose="020B0600070205080204" pitchFamily="34" charset="-128"/>
            </a:endParaRPr>
          </a:p>
          <a:p>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323528" y="26064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“Medisch kader”</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inhoud 1"/>
          <p:cNvSpPr>
            <a:spLocks noGrp="1"/>
          </p:cNvSpPr>
          <p:nvPr>
            <p:ph idx="1"/>
          </p:nvPr>
        </p:nvSpPr>
        <p:spPr>
          <a:xfrm>
            <a:off x="107950" y="1341438"/>
            <a:ext cx="8578850" cy="4449762"/>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Eisnummer:2.5.2.9</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De medische permanentie op de dienst intensieve zorgen wordt niet gecumuleerd met een andere, georganiseerde activiteit in het ziekenhuis (operaties, consultaties, e.d.)                                                                                                                                                                                 Er wordt voorzien in een afzonderlijke oproepbare geneesheer - specialist in de anesthesie - reanimatie ten behoeve van het operatiekwartier, ook indien de medische permanentie op de dienst intensieve zorgen wordt waargenomen door een anesthesist. Indien een dringende operatie moet opgestart worden, kan dit gebeuren door een anesthesist die de permanentie op IZ waarneemt, in afwachting dat de opgeroepen anesthesist de narcose kan overnemen.</a:t>
            </a:r>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323528" y="26064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“Medisch kader”</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inhoud 1"/>
          <p:cNvSpPr>
            <a:spLocks noGrp="1"/>
          </p:cNvSpPr>
          <p:nvPr>
            <p:ph idx="1"/>
          </p:nvPr>
        </p:nvSpPr>
        <p:spPr>
          <a:xfrm>
            <a:off x="4763" y="1125538"/>
            <a:ext cx="8578850" cy="4449762"/>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Eisnummer:3.7.4.19</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Binnen een eenheid zijn geen andere diensten zoals medium care of CCU geïntegreerd. Er is een duidelijke afbakening tussen beide. Wanneer IZ en medium care eenzelfde toegang hebben, dan dienen de patiëntenkamers voor IZ apart opgesteld te staan en aantoonbaar.</a:t>
            </a:r>
          </a:p>
          <a:p>
            <a:endParaRPr lang="nl-NL" altLang="nl-BE" sz="2000" smtClean="0">
              <a:solidFill>
                <a:srgbClr val="92D050"/>
              </a:solidFill>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Eisnummer:3.7.4.22</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Bij elke invasief beademde patiënt is capnografie aanwezig. </a:t>
            </a:r>
          </a:p>
          <a:p>
            <a:endParaRPr lang="nl-NL" altLang="nl-BE" sz="2000" smtClean="0">
              <a:solidFill>
                <a:srgbClr val="92D050"/>
              </a:solidFill>
              <a:ea typeface="ＭＳ Ｐゴシック" panose="020B0600070205080204" pitchFamily="34" charset="-128"/>
            </a:endParaRPr>
          </a:p>
          <a:p>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323528" y="26064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“Infrastructuur”</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jdelijke aanduiding voor inhoud 1"/>
          <p:cNvSpPr>
            <a:spLocks noGrp="1"/>
          </p:cNvSpPr>
          <p:nvPr>
            <p:ph idx="1"/>
          </p:nvPr>
        </p:nvSpPr>
        <p:spPr>
          <a:xfrm>
            <a:off x="4763" y="1125538"/>
            <a:ext cx="8578850" cy="4449762"/>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Eisnummer:3.7.4.24</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Beademingstoestellen worden minstens om de zes maanden, monitoren, defibrillatoren, pompen en EKG toestel worden minstens jaarlijks nagekeken op correcte (kalibratie) en veilige werking (onderhoudsattest). Het toestel voor het bepalen van bloedgaswaarden wordt dagelijks gekalibreerd en minstens jaarlijks onderhouden.</a:t>
            </a:r>
          </a:p>
          <a:p>
            <a:r>
              <a:rPr lang="nl-NL" altLang="nl-BE" sz="2000" smtClean="0">
                <a:ea typeface="ＭＳ Ｐゴシック" panose="020B0600070205080204" pitchFamily="34" charset="-128"/>
              </a:rPr>
              <a:t>De richtlijnen van de producent worden hierbij gevolgd. </a:t>
            </a:r>
          </a:p>
          <a:p>
            <a:r>
              <a:rPr lang="nl-NL" altLang="nl-BE" sz="2000" smtClean="0">
                <a:ea typeface="ＭＳ Ｐゴシック" panose="020B0600070205080204" pitchFamily="34" charset="-128"/>
              </a:rPr>
              <a:t>De data zijn op functieniveau aanwezig. </a:t>
            </a:r>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323528" y="26064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“Infrastructuur”</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inhoud 1"/>
          <p:cNvSpPr>
            <a:spLocks noGrp="1"/>
          </p:cNvSpPr>
          <p:nvPr>
            <p:ph idx="1"/>
          </p:nvPr>
        </p:nvSpPr>
        <p:spPr>
          <a:xfrm>
            <a:off x="0" y="908050"/>
            <a:ext cx="8578850" cy="4449763"/>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Eisnummer:5.3.11.1</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De functie beschikt over een reglement van interne orde (RIO) waarin volgende afspraken en procedures staan beschreven: opname en ontslagcriteria - in -en exclusiecriteria - beleid rond speciale patiëntengroepen (vb beleid mbt pediatrische patienten) - procedure indien de functie IZ geen patiënten meer kan opnemen).</a:t>
            </a:r>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323528" y="-6449"/>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“Kwaliteitsbewaking”</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jdelijke aanduiding voor inhoud 1"/>
          <p:cNvSpPr>
            <a:spLocks noGrp="1"/>
          </p:cNvSpPr>
          <p:nvPr>
            <p:ph idx="1"/>
          </p:nvPr>
        </p:nvSpPr>
        <p:spPr>
          <a:xfrm>
            <a:off x="0" y="692150"/>
            <a:ext cx="8578850" cy="4449763"/>
          </a:xfrm>
          <a:ln>
            <a:solidFill>
              <a:srgbClr val="92D050"/>
            </a:solidFill>
            <a:miter lim="800000"/>
            <a:headEnd/>
            <a:tailEnd/>
          </a:ln>
        </p:spPr>
        <p:txBody>
          <a:bodyPr/>
          <a:lstStyle/>
          <a:p>
            <a:pPr>
              <a:buFont typeface="Wingdings 3" charset="2"/>
              <a:buChar char=""/>
              <a:defRPr/>
            </a:pPr>
            <a:r>
              <a:rPr lang="nl-NL" altLang="nl-BE" sz="2000" dirty="0" smtClean="0">
                <a:solidFill>
                  <a:srgbClr val="92D050"/>
                </a:solidFill>
              </a:rPr>
              <a:t>Eisnummer:5.3.11.2 t/m 4</a:t>
            </a:r>
          </a:p>
          <a:p>
            <a:pPr>
              <a:buFont typeface="Wingdings 3" charset="2"/>
              <a:buChar char=""/>
              <a:defRPr/>
            </a:pPr>
            <a:r>
              <a:rPr lang="nl-NL" altLang="nl-BE" sz="2000" dirty="0" smtClean="0">
                <a:solidFill>
                  <a:srgbClr val="92D050"/>
                </a:solidFill>
              </a:rPr>
              <a:t>Naleving ?</a:t>
            </a:r>
          </a:p>
          <a:p>
            <a:pPr>
              <a:buFont typeface="Wingdings 3" charset="2"/>
              <a:buChar char=""/>
              <a:defRPr/>
            </a:pPr>
            <a:r>
              <a:rPr lang="nl-NL" altLang="nl-BE" sz="2000" dirty="0" smtClean="0">
                <a:solidFill>
                  <a:srgbClr val="92D050"/>
                </a:solidFill>
              </a:rPr>
              <a:t>Normatieve eis</a:t>
            </a:r>
          </a:p>
          <a:p>
            <a:pPr>
              <a:buFont typeface="Wingdings 3" charset="2"/>
              <a:buChar char=""/>
              <a:defRPr/>
            </a:pPr>
            <a:r>
              <a:rPr lang="nl-NL" altLang="nl-BE" sz="2000" dirty="0" smtClean="0"/>
              <a:t>Er is een systematische registratie van                                                      	*kwaliteitsparameters (decreet)  </a:t>
            </a:r>
          </a:p>
          <a:p>
            <a:pPr marL="109537" indent="0">
              <a:buFont typeface="Wingdings 3" charset="2"/>
              <a:buNone/>
              <a:defRPr/>
            </a:pPr>
            <a:r>
              <a:rPr lang="nl-NL" altLang="nl-BE" sz="2000" dirty="0" smtClean="0"/>
              <a:t>	* ziekenhuisinfecties  </a:t>
            </a:r>
          </a:p>
          <a:p>
            <a:pPr marL="109537" indent="0">
              <a:buFont typeface="Wingdings 3" charset="2"/>
              <a:buNone/>
              <a:defRPr/>
            </a:pPr>
            <a:r>
              <a:rPr lang="nl-NL" altLang="nl-BE" sz="2000" dirty="0" smtClean="0"/>
              <a:t>	* doorligwonden  </a:t>
            </a:r>
          </a:p>
          <a:p>
            <a:pPr marL="109537" indent="0">
              <a:buFont typeface="Wingdings 3" charset="2"/>
              <a:buNone/>
              <a:defRPr/>
            </a:pPr>
            <a:r>
              <a:rPr lang="nl-NL" altLang="nl-BE" sz="2000" dirty="0" smtClean="0"/>
              <a:t>	* fouten en ongevallen   </a:t>
            </a:r>
          </a:p>
          <a:p>
            <a:pPr marL="109537" indent="0">
              <a:buFont typeface="Wingdings 3" charset="2"/>
              <a:buNone/>
              <a:defRPr/>
            </a:pPr>
            <a:r>
              <a:rPr lang="nl-NL" altLang="nl-BE" sz="2000" dirty="0" smtClean="0"/>
              <a:t>	* verpleegduur, MVG </a:t>
            </a:r>
            <a:endParaRPr lang="nl-BE" altLang="nl-BE" sz="2000" dirty="0"/>
          </a:p>
          <a:p>
            <a:pPr>
              <a:buFont typeface="Wingdings 3" charset="2"/>
              <a:buChar char=""/>
              <a:defRPr/>
            </a:pPr>
            <a:r>
              <a:rPr lang="nl-NL" altLang="nl-BE" sz="2000" dirty="0" smtClean="0"/>
              <a:t>De cijfers van de systematische registratie worden  </a:t>
            </a:r>
          </a:p>
          <a:p>
            <a:pPr marL="109537" indent="0">
              <a:buFont typeface="Wingdings 3" charset="2"/>
              <a:buNone/>
              <a:defRPr/>
            </a:pPr>
            <a:r>
              <a:rPr lang="nl-NL" altLang="nl-BE" sz="2000" dirty="0" smtClean="0"/>
              <a:t>	* centraal opgevolgd  </a:t>
            </a:r>
          </a:p>
          <a:p>
            <a:pPr marL="109537" indent="0">
              <a:buFont typeface="Wingdings 3" charset="2"/>
              <a:buNone/>
              <a:defRPr/>
            </a:pPr>
            <a:r>
              <a:rPr lang="nl-NL" altLang="nl-BE" sz="2000" dirty="0" smtClean="0"/>
              <a:t> 	* teruggekoppeld naar de hoofdverpleegkundige en 	medisch diensthoofd </a:t>
            </a:r>
          </a:p>
          <a:p>
            <a:pPr marL="109537" indent="0">
              <a:buFont typeface="Wingdings 3" charset="2"/>
              <a:buNone/>
              <a:defRPr/>
            </a:pPr>
            <a:r>
              <a:rPr lang="nl-NL" altLang="nl-BE" sz="2000" dirty="0" smtClean="0"/>
              <a:t> 	* opgevolgd op functieniveau</a:t>
            </a:r>
          </a:p>
          <a:p>
            <a:pPr>
              <a:buFont typeface="Wingdings 3" charset="2"/>
              <a:buChar char=""/>
              <a:defRPr/>
            </a:pPr>
            <a:r>
              <a:rPr lang="nl-NL" altLang="nl-BE" sz="2000" dirty="0" smtClean="0"/>
              <a:t>De cijfers worden gebruikt om het beleid van de afdeling bij te sturen (analyse, bespreking, verbeteracties) en aangewend in de beleidscyclus </a:t>
            </a:r>
          </a:p>
          <a:p>
            <a:pPr marL="109537" indent="0">
              <a:buFont typeface="Wingdings 3" charset="2"/>
              <a:buNone/>
              <a:defRPr/>
            </a:pPr>
            <a:endParaRPr lang="nl-BE" altLang="nl-BE" sz="2000" dirty="0" smtClean="0"/>
          </a:p>
        </p:txBody>
      </p:sp>
      <p:sp>
        <p:nvSpPr>
          <p:cNvPr id="3" name="Titel 2"/>
          <p:cNvSpPr>
            <a:spLocks noGrp="1"/>
          </p:cNvSpPr>
          <p:nvPr>
            <p:ph type="title"/>
          </p:nvPr>
        </p:nvSpPr>
        <p:spPr>
          <a:xfrm>
            <a:off x="323528" y="-24340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“Kwaliteitsbewaking”</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467544" y="1052736"/>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a:xfrm>
            <a:off x="457200" y="274638"/>
            <a:ext cx="8229600" cy="346075"/>
          </a:xfrm>
        </p:spPr>
        <p:txBody>
          <a:bodyPr>
            <a:normAutofit fontScale="90000"/>
          </a:bodyPr>
          <a:lstStyle/>
          <a:p>
            <a:pPr eaLnBrk="1" hangingPunct="1">
              <a:defRPr/>
            </a:pPr>
            <a:endParaRPr lang="nl-NL" altLang="nl-BE" sz="330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jdelijke aanduiding voor inhoud 1"/>
          <p:cNvSpPr>
            <a:spLocks noGrp="1"/>
          </p:cNvSpPr>
          <p:nvPr>
            <p:ph idx="1"/>
          </p:nvPr>
        </p:nvSpPr>
        <p:spPr>
          <a:xfrm>
            <a:off x="250825" y="1268413"/>
            <a:ext cx="8578850" cy="4449762"/>
          </a:xfrm>
          <a:ln>
            <a:solidFill>
              <a:srgbClr val="92D050"/>
            </a:solidFill>
            <a:miter lim="800000"/>
            <a:headEnd/>
            <a:tailEnd/>
          </a:ln>
        </p:spPr>
        <p:txBody>
          <a:bodyPr/>
          <a:lstStyle/>
          <a:p>
            <a:pPr>
              <a:buFont typeface="Wingdings 3" charset="2"/>
              <a:buChar char=""/>
              <a:defRPr/>
            </a:pPr>
            <a:r>
              <a:rPr lang="nl-NL" altLang="nl-BE" sz="2000" dirty="0" smtClean="0">
                <a:solidFill>
                  <a:srgbClr val="92D050"/>
                </a:solidFill>
              </a:rPr>
              <a:t>Eisnummer:5.3.11.5</a:t>
            </a:r>
          </a:p>
          <a:p>
            <a:pPr>
              <a:buFont typeface="Wingdings 3" charset="2"/>
              <a:buChar char=""/>
              <a:defRPr/>
            </a:pPr>
            <a:r>
              <a:rPr lang="nl-NL" altLang="nl-BE" sz="2000" dirty="0" smtClean="0">
                <a:solidFill>
                  <a:srgbClr val="92D050"/>
                </a:solidFill>
              </a:rPr>
              <a:t>Naleving ?</a:t>
            </a:r>
          </a:p>
          <a:p>
            <a:pPr>
              <a:buFont typeface="Wingdings 3" charset="2"/>
              <a:buChar char=""/>
              <a:defRPr/>
            </a:pPr>
            <a:r>
              <a:rPr lang="nl-NL" altLang="nl-BE" sz="2000" dirty="0">
                <a:solidFill>
                  <a:srgbClr val="92D050"/>
                </a:solidFill>
              </a:rPr>
              <a:t>B</a:t>
            </a:r>
            <a:r>
              <a:rPr lang="nl-NL" altLang="nl-BE" sz="2000" dirty="0" smtClean="0">
                <a:solidFill>
                  <a:srgbClr val="92D050"/>
                </a:solidFill>
              </a:rPr>
              <a:t>ijkomende eis</a:t>
            </a:r>
          </a:p>
          <a:p>
            <a:pPr>
              <a:buFont typeface="Wingdings 3" charset="2"/>
              <a:buChar char=""/>
              <a:defRPr/>
            </a:pPr>
            <a:r>
              <a:rPr lang="nl-NL" altLang="nl-BE" sz="2000" dirty="0" smtClean="0"/>
              <a:t>Jaarverslagen en beleidsplannen zijn multidisciplinair opgemaakt </a:t>
            </a:r>
          </a:p>
          <a:p>
            <a:pPr marL="109537" indent="0">
              <a:buFont typeface="Wingdings 3" charset="2"/>
              <a:buNone/>
              <a:defRPr/>
            </a:pPr>
            <a:endParaRPr lang="nl-NL" altLang="nl-BE" sz="2000" dirty="0"/>
          </a:p>
          <a:p>
            <a:pPr>
              <a:buFont typeface="Wingdings 3" charset="2"/>
              <a:buChar char=""/>
              <a:defRPr/>
            </a:pPr>
            <a:endParaRPr lang="nl-NL" altLang="nl-BE" sz="2000" dirty="0" smtClean="0">
              <a:solidFill>
                <a:srgbClr val="92D050"/>
              </a:solidFill>
            </a:endParaRPr>
          </a:p>
          <a:p>
            <a:pPr>
              <a:buFont typeface="Wingdings 3" charset="2"/>
              <a:buChar char=""/>
              <a:defRPr/>
            </a:pPr>
            <a:r>
              <a:rPr lang="nl-NL" altLang="nl-BE" sz="2000" dirty="0" smtClean="0">
                <a:solidFill>
                  <a:srgbClr val="92D050"/>
                </a:solidFill>
              </a:rPr>
              <a:t>Eisnummer:5.3.11.7</a:t>
            </a:r>
          </a:p>
          <a:p>
            <a:pPr>
              <a:buFont typeface="Wingdings 3" charset="2"/>
              <a:buChar char=""/>
              <a:defRPr/>
            </a:pPr>
            <a:r>
              <a:rPr lang="nl-NL" altLang="nl-BE" sz="2000" dirty="0" smtClean="0">
                <a:solidFill>
                  <a:srgbClr val="92D050"/>
                </a:solidFill>
              </a:rPr>
              <a:t>Naleving ?</a:t>
            </a:r>
          </a:p>
          <a:p>
            <a:pPr>
              <a:buFont typeface="Wingdings 3" charset="2"/>
              <a:buChar char=""/>
              <a:defRPr/>
            </a:pPr>
            <a:r>
              <a:rPr lang="nl-NL" altLang="nl-BE" sz="2000" dirty="0" smtClean="0">
                <a:solidFill>
                  <a:srgbClr val="92D050"/>
                </a:solidFill>
              </a:rPr>
              <a:t>Bijkomende eis</a:t>
            </a:r>
          </a:p>
          <a:p>
            <a:pPr>
              <a:buFont typeface="Wingdings 3" charset="2"/>
              <a:buChar char=""/>
              <a:defRPr/>
            </a:pPr>
            <a:r>
              <a:rPr lang="nl-NL" altLang="nl-BE" sz="2000" dirty="0"/>
              <a:t>Er zijn zorgbundels voor specifieke doelgroepen in gebruik.</a:t>
            </a:r>
          </a:p>
          <a:p>
            <a:pPr marL="109537" indent="0">
              <a:buFont typeface="Wingdings 3" charset="2"/>
              <a:buNone/>
              <a:defRPr/>
            </a:pPr>
            <a:endParaRPr lang="nl-BE" altLang="nl-BE" sz="2000" dirty="0" smtClean="0"/>
          </a:p>
        </p:txBody>
      </p:sp>
      <p:sp>
        <p:nvSpPr>
          <p:cNvPr id="3" name="Titel 2"/>
          <p:cNvSpPr>
            <a:spLocks noGrp="1"/>
          </p:cNvSpPr>
          <p:nvPr>
            <p:ph type="title"/>
          </p:nvPr>
        </p:nvSpPr>
        <p:spPr>
          <a:xfrm>
            <a:off x="323528" y="-171400"/>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“Kwaliteitsbewaking”</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jdelijke aanduiding voor inhoud 1"/>
          <p:cNvSpPr>
            <a:spLocks noGrp="1"/>
          </p:cNvSpPr>
          <p:nvPr>
            <p:ph idx="1"/>
          </p:nvPr>
        </p:nvSpPr>
        <p:spPr>
          <a:xfrm>
            <a:off x="250825" y="765175"/>
            <a:ext cx="8578850" cy="4449763"/>
          </a:xfrm>
          <a:ln>
            <a:solidFill>
              <a:srgbClr val="92D050"/>
            </a:solidFill>
            <a:miter lim="800000"/>
            <a:headEnd/>
            <a:tailEnd/>
          </a:ln>
        </p:spPr>
        <p:txBody>
          <a:bodyPr/>
          <a:lstStyle/>
          <a:p>
            <a:pPr>
              <a:buFont typeface="Wingdings 3" charset="2"/>
              <a:buChar char=""/>
              <a:defRPr/>
            </a:pPr>
            <a:r>
              <a:rPr lang="nl-NL" altLang="nl-BE" sz="2000" dirty="0" smtClean="0">
                <a:solidFill>
                  <a:srgbClr val="92D050"/>
                </a:solidFill>
              </a:rPr>
              <a:t>Eisnummer:6.3.5.3</a:t>
            </a:r>
          </a:p>
          <a:p>
            <a:pPr>
              <a:buFont typeface="Wingdings 3" charset="2"/>
              <a:buChar char=""/>
              <a:defRPr/>
            </a:pPr>
            <a:r>
              <a:rPr lang="nl-NL" altLang="nl-BE" sz="2000" dirty="0" smtClean="0">
                <a:solidFill>
                  <a:srgbClr val="92D050"/>
                </a:solidFill>
              </a:rPr>
              <a:t>Naleving 1</a:t>
            </a:r>
          </a:p>
          <a:p>
            <a:pPr>
              <a:buFont typeface="Wingdings 3" charset="2"/>
              <a:buChar char=""/>
              <a:defRPr/>
            </a:pPr>
            <a:r>
              <a:rPr lang="nl-NL" altLang="nl-BE" sz="2000" dirty="0" smtClean="0">
                <a:solidFill>
                  <a:srgbClr val="92D050"/>
                </a:solidFill>
              </a:rPr>
              <a:t>Bijkomende eis</a:t>
            </a:r>
          </a:p>
          <a:p>
            <a:pPr>
              <a:buFont typeface="Wingdings 3" charset="2"/>
              <a:buChar char=""/>
              <a:defRPr/>
            </a:pPr>
            <a:r>
              <a:rPr lang="nl-NL" altLang="nl-BE" sz="2000" dirty="0" smtClean="0"/>
              <a:t>Het is steeds duidelijk welke verpleegkundige de coördinatie opneemt voor de verpleegkundige zorg van de patiënt. Het is steeds duidelijk welke verpleegkundige/zorgkundige verantwoordelijk is voor welke akten uitgevoerd bij de patiënt. Dit laatste is terug te vinden op basis van registratie in het verpleegkundig dossier. </a:t>
            </a:r>
          </a:p>
          <a:p>
            <a:pPr marL="109537" indent="0">
              <a:buFont typeface="Wingdings 3" charset="2"/>
              <a:buNone/>
              <a:defRPr/>
            </a:pPr>
            <a:endParaRPr lang="nl-NL" altLang="nl-BE" sz="2000" dirty="0" smtClean="0"/>
          </a:p>
          <a:p>
            <a:pPr>
              <a:buFont typeface="Wingdings 3" charset="2"/>
              <a:buChar char=""/>
              <a:defRPr/>
            </a:pPr>
            <a:r>
              <a:rPr lang="nl-NL" altLang="nl-BE" sz="2000" dirty="0" smtClean="0">
                <a:solidFill>
                  <a:srgbClr val="92D050"/>
                </a:solidFill>
              </a:rPr>
              <a:t>Eisnummer:6.3.5.6</a:t>
            </a:r>
          </a:p>
          <a:p>
            <a:pPr>
              <a:buFont typeface="Wingdings 3" charset="2"/>
              <a:buChar char=""/>
              <a:defRPr/>
            </a:pPr>
            <a:r>
              <a:rPr lang="nl-NL" altLang="nl-BE" sz="2000" dirty="0" smtClean="0">
                <a:solidFill>
                  <a:srgbClr val="92D050"/>
                </a:solidFill>
              </a:rPr>
              <a:t>Naleving 1</a:t>
            </a:r>
          </a:p>
          <a:p>
            <a:pPr>
              <a:buFont typeface="Wingdings 3" charset="2"/>
              <a:buChar char=""/>
              <a:defRPr/>
            </a:pPr>
            <a:r>
              <a:rPr lang="nl-NL" altLang="nl-BE" sz="2000" dirty="0" smtClean="0">
                <a:solidFill>
                  <a:srgbClr val="92D050"/>
                </a:solidFill>
              </a:rPr>
              <a:t>Bijkomende eis</a:t>
            </a:r>
          </a:p>
          <a:p>
            <a:pPr>
              <a:buFont typeface="Wingdings 3" charset="2"/>
              <a:buChar char=""/>
              <a:defRPr/>
            </a:pPr>
            <a:r>
              <a:rPr lang="nl-NL" altLang="nl-BE" sz="2000" dirty="0"/>
              <a:t>Het resultaat van een consult of multidisciplinair overleg dient beschikbaar te zijn in het patiëntendossier, met vermelding van de betrokken zorgverstrekkers.</a:t>
            </a:r>
          </a:p>
          <a:p>
            <a:pPr marL="109537" indent="0">
              <a:buFont typeface="Wingdings 3" charset="2"/>
              <a:buNone/>
              <a:defRPr/>
            </a:pPr>
            <a:endParaRPr lang="nl-BE" altLang="nl-BE" sz="2000" dirty="0" smtClean="0"/>
          </a:p>
        </p:txBody>
      </p:sp>
      <p:sp>
        <p:nvSpPr>
          <p:cNvPr id="3" name="Titel 2"/>
          <p:cNvSpPr>
            <a:spLocks noGrp="1"/>
          </p:cNvSpPr>
          <p:nvPr>
            <p:ph type="title"/>
          </p:nvPr>
        </p:nvSpPr>
        <p:spPr>
          <a:xfrm>
            <a:off x="251520" y="-24340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“Dossier”</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inhoud 1"/>
          <p:cNvSpPr>
            <a:spLocks noGrp="1"/>
          </p:cNvSpPr>
          <p:nvPr>
            <p:ph idx="1"/>
          </p:nvPr>
        </p:nvSpPr>
        <p:spPr>
          <a:xfrm>
            <a:off x="565150" y="836613"/>
            <a:ext cx="8578850" cy="4449762"/>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Eisnummer:6.3.5.4</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Elke patiënt heeft een DNR code in het dossier. Er wordt ook een code gebruikt in geval van 'geen therapierestrictie'.</a:t>
            </a:r>
          </a:p>
          <a:p>
            <a:endParaRPr lang="nl-NL" altLang="nl-BE" sz="2000" smtClean="0">
              <a:solidFill>
                <a:srgbClr val="92D050"/>
              </a:solidFill>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Eisnummer:6.3.5.5</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De DNR code is getekend/ gevalideerd door de arts: </a:t>
            </a:r>
          </a:p>
          <a:p>
            <a:r>
              <a:rPr lang="nl-NL" altLang="nl-BE" sz="2000" smtClean="0">
                <a:ea typeface="ＭＳ Ｐゴシック" panose="020B0600070205080204" pitchFamily="34" charset="-128"/>
              </a:rPr>
              <a:t>* er is een melding "besproken in team"  </a:t>
            </a:r>
          </a:p>
          <a:p>
            <a:r>
              <a:rPr lang="nl-NL" altLang="nl-BE" sz="2000" smtClean="0">
                <a:ea typeface="ＭＳ Ｐゴシック" panose="020B0600070205080204" pitchFamily="34" charset="-128"/>
              </a:rPr>
              <a:t>* er is een melding " besproken met patiënt-familie"  </a:t>
            </a:r>
          </a:p>
          <a:p>
            <a:r>
              <a:rPr lang="nl-NL" altLang="nl-BE" sz="2000" smtClean="0">
                <a:ea typeface="ＭＳ Ｐゴシック" panose="020B0600070205080204" pitchFamily="34" charset="-128"/>
              </a:rPr>
              <a:t>* er is een bondige weergave van de inhoud van het gesprek Uitzondering: De code gebruikt in geval van 'geen therapierestrictie' moet niet besproken worden.</a:t>
            </a:r>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251520" y="-243408"/>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“Dossier”</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inhoud 1"/>
          <p:cNvSpPr>
            <a:spLocks noGrp="1"/>
          </p:cNvSpPr>
          <p:nvPr>
            <p:ph idx="1"/>
          </p:nvPr>
        </p:nvSpPr>
        <p:spPr>
          <a:xfrm>
            <a:off x="531813" y="1196975"/>
            <a:ext cx="8578850" cy="4449763"/>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Eisnummer:9.3.6.1</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Het pijn- en sedatieprotocol is opgesteld, gekend en wordt toegepast door de medewerkers. </a:t>
            </a:r>
            <a:endParaRPr lang="nl-NL" altLang="nl-BE" sz="2000" smtClean="0">
              <a:solidFill>
                <a:srgbClr val="92D050"/>
              </a:solidFill>
              <a:ea typeface="ＭＳ Ｐゴシック" panose="020B0600070205080204" pitchFamily="34" charset="-128"/>
            </a:endParaRPr>
          </a:p>
          <a:p>
            <a:endParaRPr lang="nl-NL" altLang="nl-BE" sz="2000" smtClean="0">
              <a:solidFill>
                <a:srgbClr val="92D050"/>
              </a:solidFill>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Eisnummer:9.3.6.2</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De meetmethode is aangepast aan de mogelijkheden van de patiënt (kinderen, ouderen, niet communicatieve patiënten).</a:t>
            </a:r>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251520" y="-171400"/>
            <a:ext cx="82296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“Pijnbeleid”</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jdelijke aanduiding voor inhoud 1"/>
          <p:cNvSpPr>
            <a:spLocks noGrp="1"/>
          </p:cNvSpPr>
          <p:nvPr>
            <p:ph idx="1"/>
          </p:nvPr>
        </p:nvSpPr>
        <p:spPr>
          <a:xfrm>
            <a:off x="468313" y="1412875"/>
            <a:ext cx="8578850" cy="4449763"/>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Eisnummer:10.3.8.8</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Normatieve eis</a:t>
            </a:r>
          </a:p>
          <a:p>
            <a:r>
              <a:rPr lang="nl-NL" altLang="nl-BE" sz="2000" smtClean="0">
                <a:ea typeface="ＭＳ Ｐゴシック" panose="020B0600070205080204" pitchFamily="34" charset="-128"/>
              </a:rPr>
              <a:t>Patiënten met een infectierisico kunnen correct behandeld worden binnen de dienst zonder risico voor andere aanwezige patiënten. Hiervoor zijn procedures uitgeschreven.</a:t>
            </a:r>
          </a:p>
          <a:p>
            <a:endParaRPr lang="nl-NL" altLang="nl-BE" sz="2000" smtClean="0">
              <a:solidFill>
                <a:srgbClr val="92D050"/>
              </a:solidFill>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Eisnummer:10.3.8.10</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Voor alle  apparatuur in contact met de patiënt is, in overleg met de dienst ziekenhuishygiëne, een programma van reiniging en zo nodig desinfectie opgesteld. </a:t>
            </a:r>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251520" y="-33858"/>
            <a:ext cx="90010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a:t>
            </a:r>
            <a:r>
              <a:rPr lang="nl-BE" sz="3200" dirty="0" err="1" smtClean="0">
                <a:solidFill>
                  <a:schemeClr val="accent2">
                    <a:lumMod val="50000"/>
                  </a:schemeClr>
                </a:solidFill>
                <a:ea typeface="+mj-ea"/>
              </a:rPr>
              <a:t>Ziekenhuishygiene</a:t>
            </a:r>
            <a:r>
              <a:rPr lang="nl-BE" sz="3200" dirty="0" smtClean="0">
                <a:solidFill>
                  <a:schemeClr val="accent2">
                    <a:lumMod val="50000"/>
                  </a:schemeClr>
                </a:solidFill>
                <a:ea typeface="+mj-ea"/>
              </a:rPr>
              <a:t> en </a:t>
            </a:r>
            <a:r>
              <a:rPr lang="nl-BE" sz="3200" dirty="0" err="1" smtClean="0">
                <a:solidFill>
                  <a:schemeClr val="accent2">
                    <a:lumMod val="50000"/>
                  </a:schemeClr>
                </a:solidFill>
                <a:ea typeface="+mj-ea"/>
              </a:rPr>
              <a:t>handhygiene</a:t>
            </a:r>
            <a:r>
              <a:rPr lang="nl-BE" sz="3200" dirty="0" smtClean="0">
                <a:solidFill>
                  <a:schemeClr val="accent2">
                    <a:lumMod val="50000"/>
                  </a:schemeClr>
                </a:solidFill>
                <a:ea typeface="+mj-ea"/>
              </a:rPr>
              <a:t>”</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jdelijke aanduiding voor inhoud 1"/>
          <p:cNvSpPr>
            <a:spLocks noGrp="1"/>
          </p:cNvSpPr>
          <p:nvPr>
            <p:ph idx="1"/>
          </p:nvPr>
        </p:nvSpPr>
        <p:spPr>
          <a:xfrm>
            <a:off x="468313" y="1412875"/>
            <a:ext cx="8578850" cy="4449763"/>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Eisnummer:11.3.7.5</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Voor patiënten die hun identiteit niet kunnen bevestigen bestaat een sluitende identificatieprocedure.</a:t>
            </a:r>
            <a:endParaRPr lang="nl-BE" altLang="nl-BE" sz="2000" smtClean="0">
              <a:ea typeface="ＭＳ Ｐゴシック" panose="020B0600070205080204" pitchFamily="34" charset="-128"/>
            </a:endParaRPr>
          </a:p>
        </p:txBody>
      </p:sp>
      <p:sp>
        <p:nvSpPr>
          <p:cNvPr id="3" name="Titel 2"/>
          <p:cNvSpPr>
            <a:spLocks noGrp="1"/>
          </p:cNvSpPr>
          <p:nvPr>
            <p:ph type="title"/>
          </p:nvPr>
        </p:nvSpPr>
        <p:spPr>
          <a:xfrm>
            <a:off x="251520" y="-33858"/>
            <a:ext cx="90010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a:t>
            </a:r>
            <a:r>
              <a:rPr lang="nl-BE" sz="3200" dirty="0" err="1" smtClean="0">
                <a:solidFill>
                  <a:schemeClr val="accent2">
                    <a:lumMod val="50000"/>
                  </a:schemeClr>
                </a:solidFill>
                <a:ea typeface="+mj-ea"/>
              </a:rPr>
              <a:t>Patiëntenidentificatie</a:t>
            </a:r>
            <a:r>
              <a:rPr lang="nl-BE" sz="3200" dirty="0" smtClean="0">
                <a:solidFill>
                  <a:schemeClr val="accent2">
                    <a:lumMod val="50000"/>
                  </a:schemeClr>
                </a:solidFill>
                <a:ea typeface="+mj-ea"/>
              </a:rPr>
              <a:t>”</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jdelijke aanduiding voor inhoud 1"/>
          <p:cNvSpPr>
            <a:spLocks noGrp="1"/>
          </p:cNvSpPr>
          <p:nvPr>
            <p:ph idx="1"/>
          </p:nvPr>
        </p:nvSpPr>
        <p:spPr>
          <a:xfrm>
            <a:off x="323850" y="923925"/>
            <a:ext cx="8578850" cy="4449763"/>
          </a:xfrm>
          <a:ln>
            <a:solidFill>
              <a:srgbClr val="92D050"/>
            </a:solidFill>
            <a:miter lim="800000"/>
            <a:headEnd/>
            <a:tailEnd/>
          </a:ln>
        </p:spPr>
        <p:txBody>
          <a:bodyPr/>
          <a:lstStyle/>
          <a:p>
            <a:r>
              <a:rPr lang="nl-NL" altLang="nl-BE" sz="1600" smtClean="0">
                <a:solidFill>
                  <a:srgbClr val="92D050"/>
                </a:solidFill>
                <a:ea typeface="ＭＳ Ｐゴシック" panose="020B0600070205080204" pitchFamily="34" charset="-128"/>
              </a:rPr>
              <a:t>Eisnummer:15.2.12.1</a:t>
            </a:r>
          </a:p>
          <a:p>
            <a:r>
              <a:rPr lang="nl-NL" altLang="nl-BE" sz="1600" smtClean="0">
                <a:solidFill>
                  <a:srgbClr val="92D050"/>
                </a:solidFill>
                <a:ea typeface="ＭＳ Ｐゴシック" panose="020B0600070205080204" pitchFamily="34" charset="-128"/>
              </a:rPr>
              <a:t>Naleving 1</a:t>
            </a:r>
          </a:p>
          <a:p>
            <a:r>
              <a:rPr lang="nl-NL" altLang="nl-BE" sz="1600" smtClean="0">
                <a:solidFill>
                  <a:srgbClr val="92D050"/>
                </a:solidFill>
                <a:ea typeface="ＭＳ Ｐゴシック" panose="020B0600070205080204" pitchFamily="34" charset="-128"/>
              </a:rPr>
              <a:t>Bijkomende eis</a:t>
            </a:r>
          </a:p>
          <a:p>
            <a:r>
              <a:rPr lang="nl-NL" altLang="nl-BE" sz="1600" smtClean="0">
                <a:ea typeface="ＭＳ Ｐゴシック" panose="020B0600070205080204" pitchFamily="34" charset="-128"/>
              </a:rPr>
              <a:t>Bij elk kind mag er steeds een ouder / vertrouwenspersoon voor het kind aanwezig zijn (ook bij onderzoeken en reanimatie). Hiervan mag enkel afgeweken worden op basis van medische tegenindicatie en deze moet genoteerd zijn in het dossier. </a:t>
            </a:r>
          </a:p>
          <a:p>
            <a:endParaRPr lang="nl-NL" altLang="nl-BE" sz="1600" smtClean="0">
              <a:solidFill>
                <a:srgbClr val="92D050"/>
              </a:solidFill>
              <a:ea typeface="ＭＳ Ｐゴシック" panose="020B0600070205080204" pitchFamily="34" charset="-128"/>
            </a:endParaRPr>
          </a:p>
          <a:p>
            <a:r>
              <a:rPr lang="nl-NL" altLang="nl-BE" sz="1600" smtClean="0">
                <a:solidFill>
                  <a:srgbClr val="92D050"/>
                </a:solidFill>
                <a:ea typeface="ＭＳ Ｐゴシック" panose="020B0600070205080204" pitchFamily="34" charset="-128"/>
              </a:rPr>
              <a:t>Eisnummer:15.2.12.3</a:t>
            </a:r>
          </a:p>
          <a:p>
            <a:r>
              <a:rPr lang="nl-NL" altLang="nl-BE" sz="1600" smtClean="0">
                <a:solidFill>
                  <a:srgbClr val="92D050"/>
                </a:solidFill>
                <a:ea typeface="ＭＳ Ｐゴシック" panose="020B0600070205080204" pitchFamily="34" charset="-128"/>
              </a:rPr>
              <a:t>Naleving ?</a:t>
            </a:r>
          </a:p>
          <a:p>
            <a:r>
              <a:rPr lang="nl-NL" altLang="nl-BE" sz="1600" smtClean="0">
                <a:solidFill>
                  <a:srgbClr val="92D050"/>
                </a:solidFill>
                <a:ea typeface="ＭＳ Ｐゴシック" panose="020B0600070205080204" pitchFamily="34" charset="-128"/>
              </a:rPr>
              <a:t>Bijkomende eis</a:t>
            </a:r>
          </a:p>
          <a:p>
            <a:r>
              <a:rPr lang="nl-NL" altLang="nl-BE" sz="1600" smtClean="0">
                <a:ea typeface="ＭＳ Ｐゴシック" panose="020B0600070205080204" pitchFamily="34" charset="-128"/>
              </a:rPr>
              <a:t>Er zijn richtlijnen uitgeschreven voor de opvang van pediatrische patiënten op IZ </a:t>
            </a:r>
          </a:p>
          <a:p>
            <a:endParaRPr lang="nl-NL" altLang="nl-BE" sz="1600" smtClean="0">
              <a:solidFill>
                <a:srgbClr val="92D050"/>
              </a:solidFill>
              <a:ea typeface="ＭＳ Ｐゴシック" panose="020B0600070205080204" pitchFamily="34" charset="-128"/>
            </a:endParaRPr>
          </a:p>
          <a:p>
            <a:r>
              <a:rPr lang="nl-NL" altLang="nl-BE" sz="1600" smtClean="0">
                <a:solidFill>
                  <a:srgbClr val="92D050"/>
                </a:solidFill>
                <a:ea typeface="ＭＳ Ｐゴシック" panose="020B0600070205080204" pitchFamily="34" charset="-128"/>
              </a:rPr>
              <a:t>Eisnummer:15.2.12.4</a:t>
            </a:r>
          </a:p>
          <a:p>
            <a:r>
              <a:rPr lang="nl-NL" altLang="nl-BE" sz="1600" smtClean="0">
                <a:solidFill>
                  <a:srgbClr val="92D050"/>
                </a:solidFill>
                <a:ea typeface="ＭＳ Ｐゴシック" panose="020B0600070205080204" pitchFamily="34" charset="-128"/>
              </a:rPr>
              <a:t>Naleving 1</a:t>
            </a:r>
          </a:p>
          <a:p>
            <a:r>
              <a:rPr lang="nl-NL" altLang="nl-BE" sz="1600" smtClean="0">
                <a:solidFill>
                  <a:srgbClr val="92D050"/>
                </a:solidFill>
                <a:ea typeface="ＭＳ Ｐゴシック" panose="020B0600070205080204" pitchFamily="34" charset="-128"/>
              </a:rPr>
              <a:t>Bijkomende eis</a:t>
            </a:r>
          </a:p>
          <a:p>
            <a:r>
              <a:rPr lang="nl-NL" altLang="nl-BE" sz="1600" smtClean="0">
                <a:ea typeface="ＭＳ Ｐゴシック" panose="020B0600070205080204" pitchFamily="34" charset="-128"/>
              </a:rPr>
              <a:t>Er moet een pediater betrokken zijn bij de behandeling van een kind op IZ. Deze betrokkenheid moet gedocumenteerd staan in het patiënten dossier</a:t>
            </a:r>
          </a:p>
          <a:p>
            <a:endParaRPr lang="nl-NL" altLang="nl-BE" sz="1600" smtClean="0">
              <a:solidFill>
                <a:srgbClr val="92D050"/>
              </a:solidFill>
              <a:ea typeface="ＭＳ Ｐゴシック" panose="020B0600070205080204" pitchFamily="34" charset="-128"/>
            </a:endParaRPr>
          </a:p>
        </p:txBody>
      </p:sp>
      <p:sp>
        <p:nvSpPr>
          <p:cNvPr id="3" name="Titel 2"/>
          <p:cNvSpPr>
            <a:spLocks noGrp="1"/>
          </p:cNvSpPr>
          <p:nvPr>
            <p:ph type="title"/>
          </p:nvPr>
        </p:nvSpPr>
        <p:spPr>
          <a:xfrm>
            <a:off x="251520" y="-33858"/>
            <a:ext cx="90010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“Omgang met kinderen”</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jdelijke aanduiding voor inhoud 1"/>
          <p:cNvSpPr>
            <a:spLocks noGrp="1"/>
          </p:cNvSpPr>
          <p:nvPr>
            <p:ph idx="1"/>
          </p:nvPr>
        </p:nvSpPr>
        <p:spPr>
          <a:xfrm>
            <a:off x="565150" y="836613"/>
            <a:ext cx="8578850" cy="4449762"/>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Eisnummer:17.1.9.31</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Er wordt een medische en verpleegkundige nota (evt. elektronisch) opgesteld bij transfer van een patiënt van of naar de intensieve zorgen. Volgende elementen dienen minimum in de handover genoteerd te staan: ID pat, diagnose en behandeling, verpleegkundige zorgen.</a:t>
            </a:r>
            <a:endParaRPr lang="nl-NL" altLang="nl-BE" sz="2000" smtClean="0">
              <a:solidFill>
                <a:srgbClr val="92D050"/>
              </a:solidFill>
              <a:ea typeface="ＭＳ Ｐゴシック" panose="020B0600070205080204" pitchFamily="34" charset="-128"/>
            </a:endParaRPr>
          </a:p>
          <a:p>
            <a:endParaRPr lang="nl-NL" altLang="nl-BE" sz="2000" smtClean="0">
              <a:solidFill>
                <a:srgbClr val="92D050"/>
              </a:solidFill>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Eisnummer:17.1.9.5</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De functie beschikt over een informatiebrochure voor familie/patiënten. Hierin dienen minimaal volgende elementen te worden opgenomen: Bezoekuren en -voorwaarden, zorgverstrekkers, contactgegevens, werking van de dienst.</a:t>
            </a:r>
            <a:endParaRPr lang="nl-NL" altLang="nl-BE" sz="2000" smtClean="0">
              <a:solidFill>
                <a:srgbClr val="92D050"/>
              </a:solidFill>
              <a:ea typeface="ＭＳ Ｐゴシック" panose="020B0600070205080204" pitchFamily="34" charset="-128"/>
            </a:endParaRPr>
          </a:p>
        </p:txBody>
      </p:sp>
      <p:sp>
        <p:nvSpPr>
          <p:cNvPr id="3" name="Titel 2"/>
          <p:cNvSpPr>
            <a:spLocks noGrp="1"/>
          </p:cNvSpPr>
          <p:nvPr>
            <p:ph type="title"/>
          </p:nvPr>
        </p:nvSpPr>
        <p:spPr>
          <a:xfrm>
            <a:off x="827584" y="10319"/>
            <a:ext cx="90010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“Zorgoverdracht”</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jdelijke aanduiding voor inhoud 1"/>
          <p:cNvSpPr>
            <a:spLocks noGrp="1"/>
          </p:cNvSpPr>
          <p:nvPr>
            <p:ph idx="1"/>
          </p:nvPr>
        </p:nvSpPr>
        <p:spPr>
          <a:xfrm>
            <a:off x="568325" y="1484313"/>
            <a:ext cx="8578850" cy="4449762"/>
          </a:xfrm>
          <a:ln>
            <a:solidFill>
              <a:srgbClr val="92D050"/>
            </a:solidFill>
            <a:miter lim="800000"/>
            <a:headEnd/>
            <a:tailEnd/>
          </a:ln>
        </p:spPr>
        <p:txBody>
          <a:bodyPr/>
          <a:lstStyle/>
          <a:p>
            <a:r>
              <a:rPr lang="nl-NL" altLang="nl-BE" sz="2000" smtClean="0">
                <a:solidFill>
                  <a:srgbClr val="92D050"/>
                </a:solidFill>
                <a:ea typeface="ＭＳ Ｐゴシック" panose="020B0600070205080204" pitchFamily="34" charset="-128"/>
              </a:rPr>
              <a:t>Eisnummer:18.1.10.1</a:t>
            </a:r>
          </a:p>
          <a:p>
            <a:r>
              <a:rPr lang="nl-NL" altLang="nl-BE" sz="2000" smtClean="0">
                <a:solidFill>
                  <a:srgbClr val="92D050"/>
                </a:solidFill>
                <a:ea typeface="ＭＳ Ｐゴシック" panose="020B0600070205080204" pitchFamily="34" charset="-128"/>
              </a:rPr>
              <a:t>Naleving 1</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De toekenning en vermelding van de DNR code dient te voldoen aan een protocol opgemaakt binnen het ziekenhuis en bevat ministens de elementen van eis 6.3.5.5</a:t>
            </a:r>
            <a:endParaRPr lang="nl-NL" altLang="nl-BE" sz="2000" smtClean="0">
              <a:solidFill>
                <a:srgbClr val="92D050"/>
              </a:solidFill>
              <a:ea typeface="ＭＳ Ｐゴシック" panose="020B0600070205080204" pitchFamily="34" charset="-128"/>
            </a:endParaRPr>
          </a:p>
          <a:p>
            <a:endParaRPr lang="nl-NL" altLang="nl-BE" sz="2000" smtClean="0">
              <a:solidFill>
                <a:srgbClr val="92D050"/>
              </a:solidFill>
              <a:ea typeface="ＭＳ Ｐゴシック" panose="020B0600070205080204" pitchFamily="34" charset="-128"/>
            </a:endParaRPr>
          </a:p>
          <a:p>
            <a:r>
              <a:rPr lang="nl-NL" altLang="nl-BE" sz="2000" smtClean="0">
                <a:solidFill>
                  <a:srgbClr val="92D050"/>
                </a:solidFill>
                <a:ea typeface="ＭＳ Ｐゴシック" panose="020B0600070205080204" pitchFamily="34" charset="-128"/>
              </a:rPr>
              <a:t>Eisnummer:18.1.10.2</a:t>
            </a:r>
          </a:p>
          <a:p>
            <a:r>
              <a:rPr lang="nl-NL" altLang="nl-BE" sz="2000" smtClean="0">
                <a:solidFill>
                  <a:srgbClr val="92D050"/>
                </a:solidFill>
                <a:ea typeface="ＭＳ Ｐゴシック" panose="020B0600070205080204" pitchFamily="34" charset="-128"/>
              </a:rPr>
              <a:t>Naleving ?</a:t>
            </a:r>
          </a:p>
          <a:p>
            <a:r>
              <a:rPr lang="nl-NL" altLang="nl-BE" sz="2000" smtClean="0">
                <a:solidFill>
                  <a:srgbClr val="92D050"/>
                </a:solidFill>
                <a:ea typeface="ＭＳ Ｐゴシック" panose="020B0600070205080204" pitchFamily="34" charset="-128"/>
              </a:rPr>
              <a:t>Bijkomende eis</a:t>
            </a:r>
          </a:p>
          <a:p>
            <a:r>
              <a:rPr lang="nl-NL" altLang="nl-BE" sz="2000" smtClean="0">
                <a:ea typeface="ＭＳ Ｐゴシック" panose="020B0600070205080204" pitchFamily="34" charset="-128"/>
              </a:rPr>
              <a:t>Een geschreven DNR protocol dient aanwezig te zijn binnen de functie en door iedere zorgverlener consulteerbaar te zijn. </a:t>
            </a:r>
            <a:endParaRPr lang="nl-NL" altLang="nl-BE" sz="2000" smtClean="0">
              <a:solidFill>
                <a:srgbClr val="92D050"/>
              </a:solidFill>
              <a:ea typeface="ＭＳ Ｐゴシック" panose="020B0600070205080204" pitchFamily="34" charset="-128"/>
            </a:endParaRPr>
          </a:p>
        </p:txBody>
      </p:sp>
      <p:sp>
        <p:nvSpPr>
          <p:cNvPr id="3" name="Titel 2"/>
          <p:cNvSpPr>
            <a:spLocks noGrp="1"/>
          </p:cNvSpPr>
          <p:nvPr>
            <p:ph type="title"/>
          </p:nvPr>
        </p:nvSpPr>
        <p:spPr>
          <a:xfrm>
            <a:off x="1259632" y="116632"/>
            <a:ext cx="900100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Thema “DNR”</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07950" y="1412875"/>
            <a:ext cx="9036050" cy="4525963"/>
          </a:xfrm>
        </p:spPr>
        <p:txBody>
          <a:bodyPr>
            <a:normAutofit/>
          </a:bodyPr>
          <a:lstStyle/>
          <a:p>
            <a:pPr marL="452437" indent="-342900" eaLnBrk="1" hangingPunct="1">
              <a:buFont typeface="Wingdings 3" charset="2"/>
              <a:buChar char=""/>
              <a:defRPr/>
            </a:pPr>
            <a:r>
              <a:rPr lang="nl-BE" altLang="nl-BE" dirty="0" smtClean="0"/>
              <a:t>Intentie creëren kader naar kwaliteit en efficiëntie</a:t>
            </a:r>
          </a:p>
          <a:p>
            <a:pPr marL="452437" indent="-342900" eaLnBrk="1" hangingPunct="1">
              <a:buFont typeface="Wingdings 3" charset="2"/>
              <a:buChar char=""/>
              <a:defRPr/>
            </a:pPr>
            <a:r>
              <a:rPr lang="nl-BE" altLang="nl-BE" dirty="0" smtClean="0"/>
              <a:t>Betrokkenheid van beroepsverenigingen</a:t>
            </a:r>
          </a:p>
          <a:p>
            <a:pPr marL="1228725" lvl="3" indent="-342900" eaLnBrk="1" hangingPunct="1">
              <a:buFont typeface="Wingdings 2" charset="2"/>
              <a:buChar char=""/>
              <a:defRPr/>
            </a:pPr>
            <a:r>
              <a:rPr lang="nl-BE" altLang="nl-BE" dirty="0" smtClean="0"/>
              <a:t>Accent op zorgkwaliteit </a:t>
            </a:r>
          </a:p>
          <a:p>
            <a:pPr marL="1228725" lvl="3" indent="-342900" eaLnBrk="1" hangingPunct="1">
              <a:buFont typeface="Wingdings 2" charset="2"/>
              <a:buChar char=""/>
              <a:defRPr/>
            </a:pPr>
            <a:r>
              <a:rPr lang="nl-BE" altLang="nl-BE" dirty="0" smtClean="0"/>
              <a:t>Pogen haalbare en realistische eisen te weerhouden</a:t>
            </a:r>
          </a:p>
          <a:p>
            <a:pPr marL="1228725" lvl="3" indent="-342900" eaLnBrk="1" hangingPunct="1">
              <a:buFont typeface="Wingdings 2" charset="2"/>
              <a:buChar char=""/>
              <a:defRPr/>
            </a:pPr>
            <a:r>
              <a:rPr lang="nl-BE" altLang="nl-BE" dirty="0" smtClean="0"/>
              <a:t>Bewaken van de specificiteit en relevantie voor de intensieve zorgen</a:t>
            </a:r>
          </a:p>
          <a:p>
            <a:pPr marL="1228725" lvl="3" indent="-342900" eaLnBrk="1" hangingPunct="1">
              <a:buFont typeface="Wingdings 2" charset="2"/>
              <a:buChar char=""/>
              <a:defRPr/>
            </a:pPr>
            <a:r>
              <a:rPr lang="nl-NL" altLang="nl-BE" dirty="0" smtClean="0"/>
              <a:t>I</a:t>
            </a:r>
            <a:r>
              <a:rPr lang="nl-BE" altLang="nl-BE" dirty="0" err="1" smtClean="0"/>
              <a:t>nput</a:t>
            </a:r>
            <a:r>
              <a:rPr lang="nl-BE" altLang="nl-BE" dirty="0" smtClean="0"/>
              <a:t> andere partijen</a:t>
            </a:r>
            <a:r>
              <a:rPr lang="nl-NL" altLang="nl-BE" dirty="0" smtClean="0"/>
              <a:t>…</a:t>
            </a:r>
            <a:endParaRPr lang="nl-BE" altLang="nl-BE" dirty="0"/>
          </a:p>
          <a:p>
            <a:pPr marL="1457325" lvl="4" indent="-342900" eaLnBrk="1" hangingPunct="1">
              <a:buFont typeface="Wingdings 2" charset="2"/>
              <a:buChar char=""/>
              <a:defRPr/>
            </a:pPr>
            <a:r>
              <a:rPr lang="nl-BE" altLang="nl-BE" dirty="0" smtClean="0"/>
              <a:t>In dialoog andere beroepsverenigingen (VPK)</a:t>
            </a:r>
          </a:p>
          <a:p>
            <a:pPr marL="1457325" lvl="4" indent="-342900" eaLnBrk="1" hangingPunct="1">
              <a:buFont typeface="Wingdings 2" charset="2"/>
              <a:buChar char=""/>
              <a:defRPr/>
            </a:pPr>
            <a:r>
              <a:rPr lang="nl-BE" altLang="nl-BE" dirty="0" smtClean="0"/>
              <a:t>In dialoog met zorginspectie</a:t>
            </a:r>
          </a:p>
          <a:p>
            <a:pPr marL="1457325" lvl="4" indent="-342900" eaLnBrk="1" hangingPunct="1">
              <a:buFont typeface="Wingdings 2" charset="2"/>
              <a:buChar char=""/>
              <a:defRPr/>
            </a:pPr>
            <a:r>
              <a:rPr lang="nl-BE" altLang="nl-BE" dirty="0" smtClean="0"/>
              <a:t>Andere betrokkenen... (ziekenhuiskoepels, …)</a:t>
            </a:r>
          </a:p>
          <a:p>
            <a:pPr marL="450850" lvl="1" indent="-342900" eaLnBrk="1" hangingPunct="1">
              <a:spcBef>
                <a:spcPts val="400"/>
              </a:spcBef>
              <a:buSzPct val="68000"/>
              <a:buFont typeface="Wingdings 3" charset="2"/>
              <a:buChar char=""/>
              <a:defRPr/>
            </a:pPr>
            <a:r>
              <a:rPr lang="nl-BE" altLang="nl-BE" sz="2700" dirty="0"/>
              <a:t>Overlap met accreditatie projecten</a:t>
            </a:r>
          </a:p>
          <a:p>
            <a:pPr eaLnBrk="1" hangingPunct="1">
              <a:buFont typeface="Wingdings 3" charset="2"/>
              <a:buChar char=""/>
              <a:defRPr/>
            </a:pPr>
            <a:endParaRPr lang="nl-BE" altLang="nl-BE" dirty="0" smtClean="0"/>
          </a:p>
          <a:p>
            <a:pPr eaLnBrk="1" hangingPunct="1">
              <a:buFont typeface="Wingdings 3" charset="2"/>
              <a:buChar char=""/>
              <a:defRPr/>
            </a:pPr>
            <a:endParaRPr lang="nl-BE" altLang="nl-BE" dirty="0" smtClean="0"/>
          </a:p>
          <a:p>
            <a:pPr eaLnBrk="1" hangingPunct="1">
              <a:buFont typeface="Wingdings 3" charset="2"/>
              <a:buNone/>
              <a:defRPr/>
            </a:pPr>
            <a:endParaRPr lang="nl-BE" altLang="nl-BE" dirty="0" smtClean="0"/>
          </a:p>
          <a:p>
            <a:pPr eaLnBrk="1" hangingPunct="1">
              <a:buFont typeface="Wingdings 3" charset="2"/>
              <a:buChar char=""/>
              <a:defRPr/>
            </a:pPr>
            <a:endParaRPr lang="nl-BE" altLang="nl-BE" dirty="0" smtClean="0"/>
          </a:p>
        </p:txBody>
      </p:sp>
      <p:sp>
        <p:nvSpPr>
          <p:cNvPr id="3" name="Titel 2"/>
          <p:cNvSpPr>
            <a:spLocks noGrp="1"/>
          </p:cNvSpPr>
          <p:nvPr>
            <p:ph type="title"/>
          </p:nvPr>
        </p:nvSpPr>
        <p:spPr>
          <a:xfrm>
            <a:off x="457200" y="274638"/>
            <a:ext cx="8507288"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Conclusie</a:t>
            </a:r>
            <a:endParaRPr lang="nl-BE" sz="3200" dirty="0">
              <a:solidFill>
                <a:schemeClr val="accent2">
                  <a:lumMod val="50000"/>
                </a:schemeClr>
              </a:solidFill>
              <a:ea typeface="+mj-ea"/>
            </a:endParaRPr>
          </a:p>
        </p:txBody>
      </p:sp>
      <p:pic>
        <p:nvPicPr>
          <p:cNvPr id="48132" name="Afbeelding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5445125"/>
            <a:ext cx="1776413"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457200" y="476672"/>
          <a:ext cx="8435280"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a:xfrm>
            <a:off x="611188" y="274638"/>
            <a:ext cx="8075612" cy="274637"/>
          </a:xfrm>
        </p:spPr>
        <p:txBody>
          <a:bodyPr>
            <a:normAutofit fontScale="90000"/>
          </a:bodyPr>
          <a:lstStyle/>
          <a:p>
            <a:pPr eaLnBrk="1" hangingPunct="1">
              <a:defRPr/>
            </a:pPr>
            <a:endParaRPr lang="nl-NL" altLang="nl-BE" sz="330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jdelijke aanduiding voor inhoud 1"/>
          <p:cNvSpPr>
            <a:spLocks noGrp="1"/>
          </p:cNvSpPr>
          <p:nvPr>
            <p:ph idx="1"/>
          </p:nvPr>
        </p:nvSpPr>
        <p:spPr>
          <a:xfrm>
            <a:off x="457200" y="1481138"/>
            <a:ext cx="8686800" cy="4525962"/>
          </a:xfrm>
        </p:spPr>
        <p:txBody>
          <a:bodyPr/>
          <a:lstStyle/>
          <a:p>
            <a:pPr eaLnBrk="1" hangingPunct="1"/>
            <a:r>
              <a:rPr lang="nl-BE" altLang="nl-BE" smtClean="0">
                <a:ea typeface="ＭＳ Ｐゴシック" panose="020B0600070205080204" pitchFamily="34" charset="-128"/>
              </a:rPr>
              <a:t>Kritische noot</a:t>
            </a:r>
          </a:p>
          <a:p>
            <a:pPr lvl="1" eaLnBrk="1" hangingPunct="1"/>
            <a:r>
              <a:rPr lang="nl-BE" altLang="nl-BE" smtClean="0">
                <a:ea typeface="ＭＳ Ｐゴシック" panose="020B0600070205080204" pitchFamily="34" charset="-128"/>
              </a:rPr>
              <a:t>Het eisenkader is nog niet definitief.</a:t>
            </a:r>
          </a:p>
          <a:p>
            <a:pPr lvl="1" eaLnBrk="1" hangingPunct="1"/>
            <a:r>
              <a:rPr lang="nl-BE" altLang="nl-BE" smtClean="0">
                <a:ea typeface="ＭＳ Ｐゴシック" panose="020B0600070205080204" pitchFamily="34" charset="-128"/>
              </a:rPr>
              <a:t>Eisen met financiële repercussies voor ZH</a:t>
            </a:r>
          </a:p>
          <a:p>
            <a:pPr lvl="1" eaLnBrk="1" hangingPunct="1"/>
            <a:r>
              <a:rPr lang="nl-BE" altLang="nl-BE" smtClean="0">
                <a:ea typeface="ＭＳ Ｐゴシック" panose="020B0600070205080204" pitchFamily="34" charset="-128"/>
              </a:rPr>
              <a:t>Wetgeving is niet altijd meer up to date en aangepast</a:t>
            </a:r>
          </a:p>
          <a:p>
            <a:pPr lvl="1" eaLnBrk="1" hangingPunct="1"/>
            <a:r>
              <a:rPr lang="nl-BE" altLang="nl-BE" smtClean="0">
                <a:ea typeface="ＭＳ Ｐゴシック" panose="020B0600070205080204" pitchFamily="34" charset="-128"/>
              </a:rPr>
              <a:t>Kwaliteit is niet altijd meetbaar</a:t>
            </a:r>
          </a:p>
          <a:p>
            <a:pPr lvl="1" eaLnBrk="1" hangingPunct="1"/>
            <a:r>
              <a:rPr lang="nl-BE" altLang="nl-BE" smtClean="0">
                <a:ea typeface="ＭＳ Ｐゴシック" panose="020B0600070205080204" pitchFamily="34" charset="-128"/>
              </a:rPr>
              <a:t>Beperkingen van het eisenkader </a:t>
            </a:r>
          </a:p>
          <a:p>
            <a:pPr lvl="2" eaLnBrk="1" hangingPunct="1"/>
            <a:r>
              <a:rPr lang="nl-BE" altLang="nl-BE" smtClean="0">
                <a:ea typeface="ＭＳ Ｐゴシック" panose="020B0600070205080204" pitchFamily="34" charset="-128"/>
              </a:rPr>
              <a:t>lijst in 1 dag kunnen checken</a:t>
            </a:r>
          </a:p>
          <a:p>
            <a:pPr lvl="2" eaLnBrk="1" hangingPunct="1"/>
            <a:r>
              <a:rPr lang="nl-BE" altLang="nl-BE" smtClean="0">
                <a:ea typeface="ＭＳ Ｐゴシック" panose="020B0600070205080204" pitchFamily="34" charset="-128"/>
              </a:rPr>
              <a:t>Aantal kwaliteitsaspecten worden niet geëvalueerd</a:t>
            </a:r>
          </a:p>
          <a:p>
            <a:pPr lvl="1" eaLnBrk="1" hangingPunct="1"/>
            <a:r>
              <a:rPr lang="nl-BE" altLang="nl-BE" smtClean="0">
                <a:ea typeface="ＭＳ Ｐゴシック" panose="020B0600070205080204" pitchFamily="34" charset="-128"/>
              </a:rPr>
              <a:t>Eisenkader impact op reële zorgkwaliteit?</a:t>
            </a:r>
          </a:p>
          <a:p>
            <a:pPr lvl="1" eaLnBrk="1" hangingPunct="1"/>
            <a:endParaRPr lang="nl-BE" altLang="nl-BE" smtClean="0">
              <a:ea typeface="ＭＳ Ｐゴシック" panose="020B0600070205080204" pitchFamily="34" charset="-128"/>
            </a:endParaRPr>
          </a:p>
          <a:p>
            <a:pPr lvl="2" eaLnBrk="1" hangingPunct="1"/>
            <a:endParaRPr lang="nl-BE" altLang="nl-BE" smtClean="0">
              <a:ea typeface="ＭＳ Ｐゴシック" panose="020B0600070205080204" pitchFamily="34" charset="-128"/>
            </a:endParaRPr>
          </a:p>
        </p:txBody>
      </p:sp>
      <p:sp>
        <p:nvSpPr>
          <p:cNvPr id="3" name="Titel 2"/>
          <p:cNvSpPr>
            <a:spLocks noGrp="1"/>
          </p:cNvSpPr>
          <p:nvPr>
            <p:ph type="title"/>
          </p:nvPr>
        </p:nvSpPr>
        <p:spPr>
          <a:xfrm>
            <a:off x="467544" y="260648"/>
            <a:ext cx="8507288"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Conclusie</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228600"/>
            <a:ext cx="3600450" cy="5294313"/>
          </a:xfrm>
        </p:spPr>
      </p:pic>
      <p:sp>
        <p:nvSpPr>
          <p:cNvPr id="3" name="Titel 2"/>
          <p:cNvSpPr>
            <a:spLocks noGrp="1"/>
          </p:cNvSpPr>
          <p:nvPr>
            <p:ph type="title"/>
          </p:nvPr>
        </p:nvSpPr>
        <p:spPr/>
        <p:txBody>
          <a:bodyPr/>
          <a:lstStyle/>
          <a:p>
            <a:pPr eaLnBrk="1" hangingPunct="1">
              <a:defRPr/>
            </a:pPr>
            <a:endParaRPr lang="nl-NL" altLang="nl-BE" smtClean="0">
              <a:effectLst>
                <a:outerShdw blurRad="38100" dist="38100" dir="2700000" algn="tl">
                  <a:srgbClr val="C0C0C0"/>
                </a:outerShdw>
              </a:effectLst>
            </a:endParaRPr>
          </a:p>
        </p:txBody>
      </p:sp>
      <p:pic>
        <p:nvPicPr>
          <p:cNvPr id="4" name="Tijdelijke aanduiding voor inhoud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048000"/>
            <a:ext cx="2598738"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555625" y="231775"/>
            <a:ext cx="8248650" cy="1143000"/>
          </a:xfrm>
        </p:spPr>
        <p:txBody>
          <a:bodyPr>
            <a:scene3d>
              <a:camera prst="orthographicFront"/>
              <a:lightRig rig="soft" dir="t"/>
            </a:scene3d>
            <a:sp3d prstMaterial="softEdge">
              <a:bevelT w="25400" h="25400"/>
            </a:sp3d>
          </a:bodyPr>
          <a:lstStyle/>
          <a:p>
            <a:pPr eaLnBrk="1" fontAlgn="auto" hangingPunct="1">
              <a:spcAft>
                <a:spcPts val="0"/>
              </a:spcAft>
              <a:defRPr/>
            </a:pPr>
            <a:r>
              <a:rPr lang="nl-BE" altLang="nl-BE" dirty="0" smtClean="0">
                <a:ea typeface="+mj-ea"/>
              </a:rPr>
              <a:t> </a:t>
            </a:r>
            <a:r>
              <a:rPr lang="nl-BE" altLang="nl-BE" sz="3200" dirty="0" smtClean="0">
                <a:solidFill>
                  <a:schemeClr val="accent2">
                    <a:lumMod val="50000"/>
                  </a:schemeClr>
                </a:solidFill>
                <a:ea typeface="+mj-ea"/>
              </a:rPr>
              <a:t>Nalevingstoezicht</a:t>
            </a:r>
            <a:endParaRPr lang="nl-BE" altLang="nl-BE" sz="3200" dirty="0">
              <a:solidFill>
                <a:schemeClr val="accent2">
                  <a:lumMod val="50000"/>
                </a:schemeClr>
              </a:solidFill>
              <a:ea typeface="+mj-ea"/>
            </a:endParaRPr>
          </a:p>
        </p:txBody>
      </p:sp>
      <p:sp>
        <p:nvSpPr>
          <p:cNvPr id="13315" name="Tijdelijke aanduiding voor tekst 2"/>
          <p:cNvSpPr>
            <a:spLocks noGrp="1"/>
          </p:cNvSpPr>
          <p:nvPr>
            <p:ph type="body" sz="quarter" idx="13"/>
          </p:nvPr>
        </p:nvSpPr>
        <p:spPr>
          <a:xfrm>
            <a:off x="457200" y="1614488"/>
            <a:ext cx="8239125" cy="4883150"/>
          </a:xfrm>
        </p:spPr>
        <p:txBody>
          <a:bodyPr/>
          <a:lstStyle/>
          <a:p>
            <a:pPr marL="342900" lvl="1" indent="-342900"/>
            <a:r>
              <a:rPr lang="nl-BE" altLang="nl-BE" sz="3200" smtClean="0">
                <a:ea typeface="ＭＳ Ｐゴシック" panose="020B0600070205080204" pitchFamily="34" charset="-128"/>
              </a:rPr>
              <a:t>Toetsen van de dagdagelijks geleverde kwaliteit van zorg</a:t>
            </a:r>
          </a:p>
          <a:p>
            <a:pPr marL="342900" lvl="1" indent="-342900">
              <a:buFontTx/>
              <a:buNone/>
            </a:pPr>
            <a:endParaRPr lang="nl-BE" altLang="nl-BE" sz="1000" smtClean="0">
              <a:ea typeface="ＭＳ Ｐゴシック" panose="020B0600070205080204" pitchFamily="34" charset="-128"/>
            </a:endParaRPr>
          </a:p>
          <a:p>
            <a:pPr marL="342900" lvl="1" indent="-342900">
              <a:lnSpc>
                <a:spcPct val="80000"/>
              </a:lnSpc>
            </a:pPr>
            <a:r>
              <a:rPr lang="nl-BE" altLang="nl-BE" sz="2600" smtClean="0">
                <a:ea typeface="ＭＳ Ｐゴシック" panose="020B0600070205080204" pitchFamily="34" charset="-128"/>
                <a:sym typeface="Wingdings" panose="05000000000000000000" pitchFamily="2" charset="2"/>
              </a:rPr>
              <a:t>Onaangekondigd - g</a:t>
            </a:r>
            <a:r>
              <a:rPr lang="nl-BE" altLang="nl-BE" sz="2600" smtClean="0">
                <a:ea typeface="ＭＳ Ｐゴシック" panose="020B0600070205080204" pitchFamily="34" charset="-128"/>
              </a:rPr>
              <a:t>een voorafgaande zelfevaluatie</a:t>
            </a:r>
          </a:p>
          <a:p>
            <a:pPr marL="342900" lvl="1" indent="-342900">
              <a:lnSpc>
                <a:spcPct val="80000"/>
              </a:lnSpc>
            </a:pPr>
            <a:r>
              <a:rPr lang="nl-BE" altLang="nl-BE" sz="2600" smtClean="0">
                <a:ea typeface="ＭＳ Ｐゴシック" panose="020B0600070205080204" pitchFamily="34" charset="-128"/>
                <a:sym typeface="Wingdings" panose="05000000000000000000" pitchFamily="2" charset="2"/>
              </a:rPr>
              <a:t>Op 3 niveaus:</a:t>
            </a:r>
          </a:p>
          <a:p>
            <a:pPr marL="1771650" lvl="4" indent="-457200">
              <a:buFont typeface="Wingdings" panose="05000000000000000000" pitchFamily="2" charset="2"/>
              <a:buChar char="è"/>
            </a:pPr>
            <a:r>
              <a:rPr lang="nl-BE" altLang="nl-BE" sz="2400" smtClean="0">
                <a:ea typeface="ＭＳ Ｐゴシック" panose="020B0600070205080204" pitchFamily="34" charset="-128"/>
                <a:sym typeface="Wingdings" panose="05000000000000000000" pitchFamily="2" charset="2"/>
              </a:rPr>
              <a:t>Structuren (bv. personeel – infrastructuur)</a:t>
            </a:r>
          </a:p>
          <a:p>
            <a:pPr marL="1771650" lvl="4" indent="-457200">
              <a:buFont typeface="Wingdings" panose="05000000000000000000" pitchFamily="2" charset="2"/>
              <a:buChar char="è"/>
            </a:pPr>
            <a:r>
              <a:rPr lang="nl-BE" altLang="nl-BE" sz="2400" smtClean="0">
                <a:ea typeface="ＭＳ Ｐゴシック" panose="020B0600070205080204" pitchFamily="34" charset="-128"/>
                <a:sym typeface="Wingdings" panose="05000000000000000000" pitchFamily="2" charset="2"/>
              </a:rPr>
              <a:t>Processen (bv. procedures)</a:t>
            </a:r>
          </a:p>
          <a:p>
            <a:pPr marL="1771650" lvl="4" indent="-457200">
              <a:buFont typeface="Wingdings" panose="05000000000000000000" pitchFamily="2" charset="2"/>
              <a:buChar char="è"/>
            </a:pPr>
            <a:r>
              <a:rPr lang="nl-BE" altLang="nl-BE" sz="2400" smtClean="0">
                <a:ea typeface="ＭＳ Ｐゴシック" panose="020B0600070205080204" pitchFamily="34" charset="-128"/>
                <a:sym typeface="Wingdings" panose="05000000000000000000" pitchFamily="2" charset="2"/>
              </a:rPr>
              <a:t>Resultaten (bv. reële uitvoering)</a:t>
            </a:r>
          </a:p>
          <a:p>
            <a:pPr marL="342900" lvl="1" indent="-342900">
              <a:lnSpc>
                <a:spcPct val="90000"/>
              </a:lnSpc>
            </a:pPr>
            <a:r>
              <a:rPr lang="nl-BE" altLang="nl-BE" sz="2600" smtClean="0">
                <a:ea typeface="ＭＳ Ｐゴシック" panose="020B0600070205080204" pitchFamily="34" charset="-128"/>
                <a:sym typeface="Wingdings" panose="05000000000000000000" pitchFamily="2" charset="2"/>
              </a:rPr>
              <a:t>D.m.v. interviews, observatie, dossierchecks en patiëntenbevraging</a:t>
            </a:r>
          </a:p>
          <a:p>
            <a:pPr marL="857250" lvl="3" indent="0">
              <a:buFontTx/>
              <a:buNone/>
            </a:pPr>
            <a:endParaRPr lang="nl-BE" altLang="nl-BE" sz="2400" smtClean="0">
              <a:ea typeface="ＭＳ Ｐゴシック" panose="020B0600070205080204" pitchFamily="34" charset="-128"/>
              <a:sym typeface="Wingdings" panose="05000000000000000000" pitchFamily="2" charset="2"/>
            </a:endParaRPr>
          </a:p>
          <a:p>
            <a:pPr marL="342900" lvl="1" indent="-342900">
              <a:buFontTx/>
              <a:buNone/>
            </a:pPr>
            <a:endParaRPr lang="nl-BE" altLang="nl-BE" sz="3200" smtClean="0">
              <a:ea typeface="ＭＳ Ｐゴシック" panose="020B0600070205080204" pitchFamily="34" charset="-128"/>
            </a:endParaRPr>
          </a:p>
          <a:p>
            <a:pPr marL="342900" lvl="1" indent="-342900">
              <a:buFontTx/>
              <a:buNone/>
            </a:pPr>
            <a:endParaRPr lang="nl-BE" altLang="nl-BE" smtClean="0">
              <a:ea typeface="ＭＳ Ｐゴシック" panose="020B0600070205080204" pitchFamily="34" charset="-128"/>
            </a:endParaRPr>
          </a:p>
          <a:p>
            <a:pPr marL="0" indent="0">
              <a:buFontTx/>
              <a:buNone/>
            </a:pPr>
            <a:endParaRPr lang="nl-BE" altLang="nl-BE"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inhoud 1"/>
          <p:cNvSpPr>
            <a:spLocks noGrp="1"/>
          </p:cNvSpPr>
          <p:nvPr>
            <p:ph idx="1"/>
          </p:nvPr>
        </p:nvSpPr>
        <p:spPr/>
        <p:txBody>
          <a:bodyPr/>
          <a:lstStyle/>
          <a:p>
            <a:pPr eaLnBrk="1" hangingPunct="1"/>
            <a:r>
              <a:rPr lang="nl-BE" altLang="nl-BE" smtClean="0">
                <a:ea typeface="ＭＳ Ｐゴシック" panose="020B0600070205080204" pitchFamily="34" charset="-128"/>
              </a:rPr>
              <a:t>5 basistrajecten</a:t>
            </a:r>
          </a:p>
          <a:p>
            <a:pPr marL="849313" lvl="1" indent="-457200" eaLnBrk="1" hangingPunct="1">
              <a:buFont typeface="Lucida Sans Unicode" panose="020B0602030504020204" pitchFamily="34" charset="0"/>
              <a:buAutoNum type="arabicPeriod"/>
            </a:pPr>
            <a:r>
              <a:rPr lang="nl-BE" altLang="nl-BE" smtClean="0">
                <a:ea typeface="ＭＳ Ｐゴシック" panose="020B0600070205080204" pitchFamily="34" charset="-128"/>
              </a:rPr>
              <a:t>Chirurgisch zorgtraject</a:t>
            </a:r>
          </a:p>
          <a:p>
            <a:pPr marL="849313" lvl="1" indent="-457200" eaLnBrk="1" hangingPunct="1">
              <a:buFont typeface="Lucida Sans Unicode" panose="020B0602030504020204" pitchFamily="34" charset="0"/>
              <a:buAutoNum type="arabicPeriod"/>
            </a:pPr>
            <a:r>
              <a:rPr lang="nl-BE" altLang="nl-BE" smtClean="0">
                <a:solidFill>
                  <a:srgbClr val="F273AF"/>
                </a:solidFill>
                <a:ea typeface="ＭＳ Ｐゴシック" panose="020B0600070205080204" pitchFamily="34" charset="-128"/>
              </a:rPr>
              <a:t>Internistisch zorgtraject en kritische diensten</a:t>
            </a:r>
          </a:p>
          <a:p>
            <a:pPr marL="849313" lvl="1" indent="-457200" eaLnBrk="1" hangingPunct="1">
              <a:buFont typeface="Lucida Sans Unicode" panose="020B0602030504020204" pitchFamily="34" charset="0"/>
              <a:buAutoNum type="arabicPeriod"/>
            </a:pPr>
            <a:r>
              <a:rPr lang="nl-BE" altLang="nl-BE" smtClean="0">
                <a:ea typeface="ＭＳ Ｐゴシック" panose="020B0600070205080204" pitchFamily="34" charset="-128"/>
              </a:rPr>
              <a:t>moeder-kind zorgtraject</a:t>
            </a:r>
          </a:p>
          <a:p>
            <a:pPr marL="849313" lvl="1" indent="-457200" eaLnBrk="1" hangingPunct="1">
              <a:buFont typeface="Lucida Sans Unicode" panose="020B0602030504020204" pitchFamily="34" charset="0"/>
              <a:buAutoNum type="arabicPeriod"/>
            </a:pPr>
            <a:r>
              <a:rPr lang="nl-BE" altLang="nl-BE" smtClean="0">
                <a:ea typeface="ＭＳ Ｐゴシック" panose="020B0600070205080204" pitchFamily="34" charset="-128"/>
              </a:rPr>
              <a:t>Geriatrie- revalidatie zorgtraject</a:t>
            </a:r>
          </a:p>
          <a:p>
            <a:pPr marL="849313" lvl="1" indent="-457200" eaLnBrk="1" hangingPunct="1">
              <a:buFont typeface="Lucida Sans Unicode" panose="020B0602030504020204" pitchFamily="34" charset="0"/>
              <a:buAutoNum type="arabicPeriod"/>
            </a:pPr>
            <a:r>
              <a:rPr lang="nl-BE" altLang="nl-BE" smtClean="0">
                <a:ea typeface="ＭＳ Ｐゴシック" panose="020B0600070205080204" pitchFamily="34" charset="-128"/>
              </a:rPr>
              <a:t>Psychiatrisch zorgtraject</a:t>
            </a:r>
          </a:p>
          <a:p>
            <a:pPr marL="849313" lvl="1" indent="-457200" eaLnBrk="1" hangingPunct="1">
              <a:buFont typeface="Lucida Sans Unicode" panose="020B0602030504020204" pitchFamily="34" charset="0"/>
              <a:buAutoNum type="arabicPeriod"/>
            </a:pPr>
            <a:r>
              <a:rPr lang="nl-BE" altLang="nl-BE" smtClean="0">
                <a:ea typeface="ＭＳ Ｐゴシック" panose="020B0600070205080204" pitchFamily="34" charset="-128"/>
              </a:rPr>
              <a:t>3 gespecialiseerde trajecten</a:t>
            </a:r>
          </a:p>
          <a:p>
            <a:pPr eaLnBrk="1" hangingPunct="1"/>
            <a:endParaRPr lang="nl-BE" altLang="nl-BE" smtClean="0">
              <a:ea typeface="ＭＳ Ｐゴシック" panose="020B0600070205080204" pitchFamily="34" charset="-128"/>
            </a:endParaRPr>
          </a:p>
          <a:p>
            <a:pPr eaLnBrk="1" hangingPunct="1"/>
            <a:r>
              <a:rPr lang="nl-BE" altLang="nl-BE" smtClean="0">
                <a:ea typeface="ＭＳ Ｐゴシック" panose="020B0600070205080204" pitchFamily="34" charset="-128"/>
              </a:rPr>
              <a:t>Per zorgtraject een apart eisenkader</a:t>
            </a: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smtClean="0">
                <a:solidFill>
                  <a:schemeClr val="accent2">
                    <a:lumMod val="50000"/>
                  </a:schemeClr>
                </a:solidFill>
                <a:ea typeface="+mj-ea"/>
              </a:rPr>
              <a:t>zorgtrajecten</a:t>
            </a:r>
            <a:endParaRPr lang="nl-BE" sz="3200" dirty="0">
              <a:solidFill>
                <a:schemeClr val="accent2">
                  <a:lumMod val="50000"/>
                </a:schemeClr>
              </a:solidFill>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scene3d>
              <a:camera prst="orthographicFront"/>
              <a:lightRig rig="soft" dir="t"/>
            </a:scene3d>
            <a:sp3d prstMaterial="softEdge">
              <a:bevelT w="25400" h="25400"/>
            </a:sp3d>
          </a:bodyPr>
          <a:lstStyle/>
          <a:p>
            <a:pPr>
              <a:defRPr/>
            </a:pPr>
            <a:r>
              <a:rPr lang="nl-BE" sz="3200" dirty="0">
                <a:solidFill>
                  <a:schemeClr val="accent2">
                    <a:lumMod val="50000"/>
                  </a:schemeClr>
                </a:solidFill>
                <a:ea typeface="+mj-ea"/>
              </a:rPr>
              <a:t>Internistisch</a:t>
            </a:r>
            <a:r>
              <a:rPr lang="nl-BE" dirty="0" smtClean="0">
                <a:solidFill>
                  <a:schemeClr val="accent2">
                    <a:lumMod val="60000"/>
                    <a:lumOff val="40000"/>
                  </a:schemeClr>
                </a:solidFill>
                <a:ea typeface="+mj-ea"/>
              </a:rPr>
              <a:t> </a:t>
            </a:r>
            <a:r>
              <a:rPr lang="nl-BE" sz="3200" dirty="0" smtClean="0">
                <a:solidFill>
                  <a:schemeClr val="accent2">
                    <a:lumMod val="50000"/>
                  </a:schemeClr>
                </a:solidFill>
                <a:ea typeface="+mj-ea"/>
              </a:rPr>
              <a:t>zorgtraject: 5 onderdelen</a:t>
            </a:r>
            <a:endParaRPr lang="nl-BE" altLang="nl-BE" sz="3200" dirty="0">
              <a:solidFill>
                <a:schemeClr val="accent2">
                  <a:lumMod val="50000"/>
                </a:schemeClr>
              </a:solidFill>
              <a:ea typeface="+mj-ea"/>
            </a:endParaRPr>
          </a:p>
        </p:txBody>
      </p:sp>
      <p:sp>
        <p:nvSpPr>
          <p:cNvPr id="15363" name="Tijdelijke aanduiding voor inhoud 3"/>
          <p:cNvSpPr>
            <a:spLocks noGrp="1"/>
          </p:cNvSpPr>
          <p:nvPr>
            <p:ph idx="1"/>
          </p:nvPr>
        </p:nvSpPr>
        <p:spPr>
          <a:xfrm>
            <a:off x="25400" y="2060575"/>
            <a:ext cx="9010650" cy="2374900"/>
          </a:xfrm>
        </p:spPr>
        <p:txBody>
          <a:bodyPr>
            <a:spAutoFit/>
          </a:bodyPr>
          <a:lstStyle/>
          <a:p>
            <a:pPr marL="0" indent="0">
              <a:buFontTx/>
              <a:buNone/>
            </a:pPr>
            <a:r>
              <a:rPr lang="nl-BE" altLang="nl-BE" smtClean="0">
                <a:ea typeface="ＭＳ Ｐゴシック" panose="020B0600070205080204" pitchFamily="34" charset="-128"/>
              </a:rPr>
              <a:t>	1. D-dienst en niet-chirurgisch dagziekenhuis</a:t>
            </a:r>
          </a:p>
          <a:p>
            <a:pPr marL="0" indent="0">
              <a:buFontTx/>
              <a:buNone/>
            </a:pPr>
            <a:r>
              <a:rPr lang="nl-BE" altLang="nl-BE" smtClean="0">
                <a:ea typeface="ＭＳ Ｐゴシック" panose="020B0600070205080204" pitchFamily="34" charset="-128"/>
              </a:rPr>
              <a:t>	2. </a:t>
            </a:r>
            <a:r>
              <a:rPr lang="nl-BE" altLang="nl-BE" sz="2800" smtClean="0">
                <a:solidFill>
                  <a:srgbClr val="F273AF"/>
                </a:solidFill>
                <a:ea typeface="ＭＳ Ｐゴシック" panose="020B0600070205080204" pitchFamily="34" charset="-128"/>
              </a:rPr>
              <a:t>Intensieve zorgen </a:t>
            </a:r>
            <a:r>
              <a:rPr lang="nl-BE" altLang="nl-BE" smtClean="0">
                <a:ea typeface="ＭＳ Ｐゴシック" panose="020B0600070205080204" pitchFamily="34" charset="-128"/>
              </a:rPr>
              <a:t>	</a:t>
            </a:r>
          </a:p>
          <a:p>
            <a:pPr marL="0" indent="0">
              <a:buFontTx/>
              <a:buNone/>
            </a:pPr>
            <a:r>
              <a:rPr lang="nl-BE" altLang="nl-BE" smtClean="0">
                <a:ea typeface="ＭＳ Ｐゴシック" panose="020B0600070205080204" pitchFamily="34" charset="-128"/>
              </a:rPr>
              <a:t>	3. Spoedgevallen en MUG </a:t>
            </a:r>
          </a:p>
          <a:p>
            <a:pPr marL="0" indent="0">
              <a:buFontTx/>
              <a:buNone/>
            </a:pPr>
            <a:r>
              <a:rPr lang="nl-BE" altLang="nl-BE" smtClean="0">
                <a:ea typeface="ＭＳ Ｐゴシック" panose="020B0600070205080204" pitchFamily="34" charset="-128"/>
              </a:rPr>
              <a:t>	4. Ziekenhuisapotheek</a:t>
            </a:r>
          </a:p>
          <a:p>
            <a:pPr marL="0" indent="0">
              <a:buFontTx/>
              <a:buNone/>
            </a:pPr>
            <a:r>
              <a:rPr lang="nl-BE" altLang="nl-BE" smtClean="0">
                <a:ea typeface="ＭＳ Ｐゴシック" panose="020B0600070205080204" pitchFamily="34" charset="-128"/>
              </a:rPr>
              <a:t>	5. Sterilisatie flexibele scopen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inhoud 1"/>
          <p:cNvSpPr>
            <a:spLocks noGrp="1"/>
          </p:cNvSpPr>
          <p:nvPr>
            <p:ph idx="1"/>
          </p:nvPr>
        </p:nvSpPr>
        <p:spPr/>
        <p:txBody>
          <a:bodyPr/>
          <a:lstStyle/>
          <a:p>
            <a:pPr lvl="1" eaLnBrk="1" hangingPunct="1">
              <a:lnSpc>
                <a:spcPct val="90000"/>
              </a:lnSpc>
            </a:pPr>
            <a:r>
              <a:rPr lang="nl-BE" altLang="nl-BE" smtClean="0">
                <a:ea typeface="ＭＳ Ｐゴシック" panose="020B0600070205080204" pitchFamily="34" charset="-128"/>
              </a:rPr>
              <a:t>Vlaams agentschap zorg &amp; gezondheid</a:t>
            </a:r>
          </a:p>
          <a:p>
            <a:pPr lvl="1" eaLnBrk="1" hangingPunct="1">
              <a:lnSpc>
                <a:spcPct val="90000"/>
              </a:lnSpc>
            </a:pPr>
            <a:r>
              <a:rPr lang="nl-BE" altLang="nl-BE" smtClean="0">
                <a:ea typeface="ＭＳ Ｐゴシック" panose="020B0600070205080204" pitchFamily="34" charset="-128"/>
              </a:rPr>
              <a:t>Zorginspectie</a:t>
            </a:r>
          </a:p>
          <a:p>
            <a:pPr lvl="1" eaLnBrk="1" hangingPunct="1">
              <a:lnSpc>
                <a:spcPct val="90000"/>
              </a:lnSpc>
            </a:pPr>
            <a:r>
              <a:rPr lang="nl-BE" altLang="nl-BE" smtClean="0">
                <a:ea typeface="ＭＳ Ｐゴシック" panose="020B0600070205080204" pitchFamily="34" charset="-128"/>
              </a:rPr>
              <a:t>ICURO</a:t>
            </a:r>
          </a:p>
          <a:p>
            <a:pPr lvl="1" eaLnBrk="1" hangingPunct="1">
              <a:lnSpc>
                <a:spcPct val="90000"/>
              </a:lnSpc>
            </a:pPr>
            <a:r>
              <a:rPr lang="nl-BE" altLang="nl-BE" smtClean="0">
                <a:ea typeface="ＭＳ Ｐゴシック" panose="020B0600070205080204" pitchFamily="34" charset="-128"/>
              </a:rPr>
              <a:t>Zorgnet Vlaanderen</a:t>
            </a:r>
          </a:p>
          <a:p>
            <a:pPr lvl="1" eaLnBrk="1" hangingPunct="1">
              <a:lnSpc>
                <a:spcPct val="90000"/>
              </a:lnSpc>
            </a:pPr>
            <a:r>
              <a:rPr lang="nl-BE" altLang="nl-BE" smtClean="0">
                <a:ea typeface="ＭＳ Ｐゴシック" panose="020B0600070205080204" pitchFamily="34" charset="-128"/>
              </a:rPr>
              <a:t>Belgische beroepsvereniging van geneesheren-specialisten in intensieve zorgen</a:t>
            </a:r>
          </a:p>
          <a:p>
            <a:pPr lvl="1" eaLnBrk="1" hangingPunct="1">
              <a:lnSpc>
                <a:spcPct val="90000"/>
              </a:lnSpc>
            </a:pPr>
            <a:r>
              <a:rPr lang="nl-BE" altLang="nl-BE" smtClean="0">
                <a:ea typeface="ＭＳ Ｐゴシック" panose="020B0600070205080204" pitchFamily="34" charset="-128"/>
              </a:rPr>
              <a:t>Vlaamse beroepsvereniging voor verpleegkundig kaderpersoneel</a:t>
            </a:r>
          </a:p>
          <a:p>
            <a:pPr lvl="1" eaLnBrk="1" hangingPunct="1">
              <a:lnSpc>
                <a:spcPct val="90000"/>
              </a:lnSpc>
            </a:pPr>
            <a:r>
              <a:rPr lang="nl-BE" altLang="nl-BE" smtClean="0">
                <a:ea typeface="ＭＳ Ｐゴシック" panose="020B0600070205080204" pitchFamily="34" charset="-128"/>
              </a:rPr>
              <a:t>Intensieve zorgen Verpleegkundige beroepsvereniging : VVIZV , NVKVV</a:t>
            </a:r>
          </a:p>
          <a:p>
            <a:pPr lvl="1" eaLnBrk="1" hangingPunct="1">
              <a:lnSpc>
                <a:spcPct val="90000"/>
              </a:lnSpc>
            </a:pPr>
            <a:r>
              <a:rPr lang="nl-BE" altLang="nl-BE" smtClean="0">
                <a:ea typeface="ＭＳ Ｐゴシック" panose="020B0600070205080204" pitchFamily="34" charset="-128"/>
              </a:rPr>
              <a:t>“werkgroep ziekenhuishygiëne” NVKVV</a:t>
            </a:r>
          </a:p>
          <a:p>
            <a:pPr lvl="1" eaLnBrk="1" hangingPunct="1">
              <a:lnSpc>
                <a:spcPct val="90000"/>
              </a:lnSpc>
            </a:pPr>
            <a:r>
              <a:rPr lang="nl-BE" altLang="nl-BE" smtClean="0">
                <a:ea typeface="ＭＳ Ｐゴシック" panose="020B0600070205080204" pitchFamily="34" charset="-128"/>
              </a:rPr>
              <a:t>patiëntenplatform</a:t>
            </a:r>
          </a:p>
        </p:txBody>
      </p:sp>
      <p:sp>
        <p:nvSpPr>
          <p:cNvPr id="3" name="Titel 2"/>
          <p:cNvSpPr>
            <a:spLocks noGrp="1"/>
          </p:cNvSpPr>
          <p:nvPr>
            <p:ph type="title"/>
          </p:nvPr>
        </p:nvSpPr>
        <p:spPr>
          <a:xfrm>
            <a:off x="323528" y="260648"/>
            <a:ext cx="8229600" cy="1143000"/>
          </a:xfrm>
        </p:spPr>
        <p:txBody>
          <a:bodyPr>
            <a:scene3d>
              <a:camera prst="orthographicFront"/>
              <a:lightRig rig="soft" dir="t"/>
            </a:scene3d>
            <a:sp3d prstMaterial="softEdge">
              <a:bevelT w="25400" h="25400"/>
            </a:sp3d>
          </a:bodyPr>
          <a:lstStyle/>
          <a:p>
            <a:pPr marL="365760" indent="-256032" eaLnBrk="1" fontAlgn="auto" hangingPunct="1">
              <a:spcAft>
                <a:spcPts val="0"/>
              </a:spcAft>
              <a:defRPr/>
            </a:pPr>
            <a:r>
              <a:rPr lang="nl-BE" sz="3200" dirty="0">
                <a:solidFill>
                  <a:schemeClr val="accent2">
                    <a:lumMod val="50000"/>
                  </a:schemeClr>
                </a:solidFill>
                <a:ea typeface="+mj-ea"/>
              </a:rPr>
              <a:t>Participanten</a:t>
            </a:r>
            <a:r>
              <a:rPr lang="nl-BE" dirty="0">
                <a:ea typeface="+mj-ea"/>
              </a:rPr>
              <a:t>:</a:t>
            </a:r>
          </a:p>
        </p:txBody>
      </p:sp>
      <p:pic>
        <p:nvPicPr>
          <p:cNvPr id="16388" name="Afbeelding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4149725"/>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inhoud 1"/>
          <p:cNvSpPr>
            <a:spLocks noGrp="1"/>
          </p:cNvSpPr>
          <p:nvPr>
            <p:ph idx="1"/>
          </p:nvPr>
        </p:nvSpPr>
        <p:spPr/>
        <p:txBody>
          <a:bodyPr/>
          <a:lstStyle/>
          <a:p>
            <a:pPr marL="109538" indent="0" eaLnBrk="1" hangingPunct="1"/>
            <a:r>
              <a:rPr lang="nl-BE" altLang="nl-BE" b="1" i="1" smtClean="0">
                <a:ea typeface="ＭＳ Ｐゴシック" panose="020B0600070205080204" pitchFamily="34" charset="-128"/>
              </a:rPr>
              <a:t>Normatieve eisen</a:t>
            </a:r>
          </a:p>
          <a:p>
            <a:pPr marL="708025" lvl="1" indent="-342900" eaLnBrk="1" hangingPunct="1"/>
            <a:r>
              <a:rPr lang="nl-BE" altLang="nl-BE" smtClean="0">
                <a:ea typeface="ＭＳ Ｐゴシック" panose="020B0600070205080204" pitchFamily="34" charset="-128"/>
              </a:rPr>
              <a:t>Vertrekpunt: wettelijke normen</a:t>
            </a:r>
          </a:p>
          <a:p>
            <a:pPr marL="708025" lvl="1" indent="-342900" eaLnBrk="1" hangingPunct="1"/>
            <a:r>
              <a:rPr lang="nl-BE" altLang="nl-BE" smtClean="0">
                <a:ea typeface="ＭＳ Ｐゴシック" panose="020B0600070205080204" pitchFamily="34" charset="-128"/>
              </a:rPr>
              <a:t>Selectie van juridisch geldende erkenningsnormen</a:t>
            </a:r>
          </a:p>
          <a:p>
            <a:pPr marL="708025" lvl="1" indent="-342900" eaLnBrk="1" hangingPunct="1"/>
            <a:r>
              <a:rPr lang="nl-BE" altLang="nl-BE" smtClean="0">
                <a:ea typeface="ＭＳ Ｐゴシック" panose="020B0600070205080204" pitchFamily="34" charset="-128"/>
              </a:rPr>
              <a:t>Soms verduidelijking/nuancering/concretisering van de norm</a:t>
            </a:r>
          </a:p>
          <a:p>
            <a:pPr marL="708025" lvl="1" indent="-342900" eaLnBrk="1" hangingPunct="1"/>
            <a:r>
              <a:rPr lang="nl-BE" altLang="nl-BE" smtClean="0">
                <a:ea typeface="ＭＳ Ｐゴシック" panose="020B0600070205080204" pitchFamily="34" charset="-128"/>
              </a:rPr>
              <a:t>Eventueel geïnterpreteerd of genuanceerd!</a:t>
            </a:r>
          </a:p>
          <a:p>
            <a:pPr marL="109538" indent="0" eaLnBrk="1" hangingPunct="1"/>
            <a:r>
              <a:rPr lang="nl-BE" altLang="nl-BE" b="1" i="1" smtClean="0">
                <a:ea typeface="ＭＳ Ｐゴシック" panose="020B0600070205080204" pitchFamily="34" charset="-128"/>
              </a:rPr>
              <a:t>Bijkomende eisen</a:t>
            </a:r>
            <a:r>
              <a:rPr lang="nl-BE" altLang="nl-BE" smtClean="0">
                <a:ea typeface="ＭＳ Ｐゴシック" panose="020B0600070205080204" pitchFamily="34" charset="-128"/>
              </a:rPr>
              <a:t>:</a:t>
            </a:r>
          </a:p>
          <a:p>
            <a:pPr marL="708025" lvl="1" indent="-342900" eaLnBrk="1" hangingPunct="1"/>
            <a:r>
              <a:rPr lang="nl-BE" altLang="nl-BE" smtClean="0">
                <a:ea typeface="ＭＳ Ｐゴシック" panose="020B0600070205080204" pitchFamily="34" charset="-128"/>
              </a:rPr>
              <a:t>Standaarden sector-breed aanvaard als hanteerbaar</a:t>
            </a:r>
          </a:p>
          <a:p>
            <a:pPr marL="708025" lvl="1" indent="-342900" eaLnBrk="1" hangingPunct="1"/>
            <a:r>
              <a:rPr lang="nl-BE" altLang="nl-BE" smtClean="0">
                <a:ea typeface="ＭＳ Ｐゴシック" panose="020B0600070205080204" pitchFamily="34" charset="-128"/>
              </a:rPr>
              <a:t>Guidelines wetenschappelijk gevalideerd</a:t>
            </a:r>
          </a:p>
        </p:txBody>
      </p:sp>
      <p:sp>
        <p:nvSpPr>
          <p:cNvPr id="3" name="Titel 2"/>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nl-BE" sz="3200" dirty="0">
                <a:solidFill>
                  <a:schemeClr val="accent2">
                    <a:lumMod val="50000"/>
                  </a:schemeClr>
                </a:solidFill>
                <a:ea typeface="+mj-ea"/>
              </a:rPr>
              <a:t>Werkwijze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2.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3.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4.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5.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6.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
  <TotalTime>2913</TotalTime>
  <Words>2630</Words>
  <Application>Microsoft Office PowerPoint</Application>
  <PresentationFormat>Affichage à l'écran (4:3)</PresentationFormat>
  <Paragraphs>380</Paragraphs>
  <Slides>41</Slides>
  <Notes>21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41</vt:i4>
      </vt:variant>
    </vt:vector>
  </HeadingPairs>
  <TitlesOfParts>
    <vt:vector size="50" baseType="lpstr">
      <vt:lpstr>ＭＳ Ｐゴシック</vt:lpstr>
      <vt:lpstr>Arial</vt:lpstr>
      <vt:lpstr>Calibri</vt:lpstr>
      <vt:lpstr>Lucida Sans Unicode</vt:lpstr>
      <vt:lpstr>Verdana</vt:lpstr>
      <vt:lpstr>Wingdings</vt:lpstr>
      <vt:lpstr>Wingdings 2</vt:lpstr>
      <vt:lpstr>Wingdings 3</vt:lpstr>
      <vt:lpstr>Concours</vt:lpstr>
      <vt:lpstr>Présentation PowerPoint</vt:lpstr>
      <vt:lpstr>Inleiding -achtergrond</vt:lpstr>
      <vt:lpstr>Présentation PowerPoint</vt:lpstr>
      <vt:lpstr>Présentation PowerPoint</vt:lpstr>
      <vt:lpstr> Nalevingstoezicht</vt:lpstr>
      <vt:lpstr>zorgtrajecten</vt:lpstr>
      <vt:lpstr>Internistisch zorgtraject: 5 onderdelen</vt:lpstr>
      <vt:lpstr>Participanten:</vt:lpstr>
      <vt:lpstr>Werkwijze</vt:lpstr>
      <vt:lpstr>Werkwijze</vt:lpstr>
      <vt:lpstr>Timing</vt:lpstr>
      <vt:lpstr>Uitdaging en belangrijkste taak BBIZ als participant</vt:lpstr>
      <vt:lpstr>Werkwijze</vt:lpstr>
      <vt:lpstr>Hoe ziet het eisenkader eruit? </vt:lpstr>
      <vt:lpstr>Présentation PowerPoint</vt:lpstr>
      <vt:lpstr>Présentation PowerPoint</vt:lpstr>
      <vt:lpstr>Even inzoomen</vt:lpstr>
      <vt:lpstr>Thema “niet Medisch personeel”</vt:lpstr>
      <vt:lpstr>Thema “niet Medisch personeel”</vt:lpstr>
      <vt:lpstr>Thema “niet Medisch personeel”</vt:lpstr>
      <vt:lpstr>Thema “niet Medisch personeel”</vt:lpstr>
      <vt:lpstr>Thema “niet Medisch personeel”</vt:lpstr>
      <vt:lpstr>Thema “Medisch kader”</vt:lpstr>
      <vt:lpstr>Thema “Medisch kader”</vt:lpstr>
      <vt:lpstr>Thema “Medisch kader”</vt:lpstr>
      <vt:lpstr>Thema “Infrastructuur”</vt:lpstr>
      <vt:lpstr>Thema “Infrastructuur”</vt:lpstr>
      <vt:lpstr>Thema “Kwaliteitsbewaking”</vt:lpstr>
      <vt:lpstr>Thema “Kwaliteitsbewaking”</vt:lpstr>
      <vt:lpstr>Thema “Kwaliteitsbewaking”</vt:lpstr>
      <vt:lpstr>Thema “Dossier”</vt:lpstr>
      <vt:lpstr>Thema “Dossier”</vt:lpstr>
      <vt:lpstr>Thema “Pijnbeleid”</vt:lpstr>
      <vt:lpstr>Thema “Ziekenhuishygiene en handhygiene”</vt:lpstr>
      <vt:lpstr>Thema “Patiëntenidentificatie”</vt:lpstr>
      <vt:lpstr>Thema “Omgang met kinderen”</vt:lpstr>
      <vt:lpstr>Thema “Zorgoverdracht”</vt:lpstr>
      <vt:lpstr>Thema “DNR”</vt:lpstr>
      <vt:lpstr>Conclusie</vt:lpstr>
      <vt:lpstr>Conclusie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Piet.Lormans@azdelta.be</dc:creator>
  <cp:lastModifiedBy>Raf Denayer</cp:lastModifiedBy>
  <cp:revision>81</cp:revision>
  <dcterms:created xsi:type="dcterms:W3CDTF">2014-02-25T20:28:10Z</dcterms:created>
  <dcterms:modified xsi:type="dcterms:W3CDTF">2014-05-12T10:31:24Z</dcterms:modified>
</cp:coreProperties>
</file>